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9" r:id="rId8"/>
    <p:sldId id="271" r:id="rId9"/>
    <p:sldId id="270" r:id="rId10"/>
    <p:sldId id="272" r:id="rId11"/>
    <p:sldId id="262" r:id="rId12"/>
    <p:sldId id="263" r:id="rId13"/>
    <p:sldId id="264" r:id="rId14"/>
    <p:sldId id="265" r:id="rId15"/>
    <p:sldId id="266" r:id="rId16"/>
    <p:sldId id="268"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B948"/>
    <a:srgbClr val="231F20"/>
    <a:srgbClr val="2C9CCA"/>
    <a:srgbClr val="494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AD87D7-351C-4CE7-A415-6E090C0DDBAE}" v="145" dt="2020-01-17T06:50:28.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on Jun" userId="b9b2384c46af58b4" providerId="LiveId" clId="{86AD87D7-351C-4CE7-A415-6E090C0DDBAE}"/>
    <pc:docChg chg="undo custSel addSld modSld">
      <pc:chgData name="Boon Jun" userId="b9b2384c46af58b4" providerId="LiveId" clId="{86AD87D7-351C-4CE7-A415-6E090C0DDBAE}" dt="2020-01-17T06:50:33.108" v="1045" actId="20577"/>
      <pc:docMkLst>
        <pc:docMk/>
      </pc:docMkLst>
      <pc:sldChg chg="modSp">
        <pc:chgData name="Boon Jun" userId="b9b2384c46af58b4" providerId="LiveId" clId="{86AD87D7-351C-4CE7-A415-6E090C0DDBAE}" dt="2020-01-17T01:55:51.413" v="456" actId="1037"/>
        <pc:sldMkLst>
          <pc:docMk/>
          <pc:sldMk cId="3891230999" sldId="261"/>
        </pc:sldMkLst>
        <pc:grpChg chg="mod">
          <ac:chgData name="Boon Jun" userId="b9b2384c46af58b4" providerId="LiveId" clId="{86AD87D7-351C-4CE7-A415-6E090C0DDBAE}" dt="2020-01-17T01:55:51.413" v="456" actId="1037"/>
          <ac:grpSpMkLst>
            <pc:docMk/>
            <pc:sldMk cId="3891230999" sldId="261"/>
            <ac:grpSpMk id="8" creationId="{E7623232-3C9B-461B-BA58-5719D3B8C3B1}"/>
          </ac:grpSpMkLst>
        </pc:grpChg>
        <pc:grpChg chg="mod">
          <ac:chgData name="Boon Jun" userId="b9b2384c46af58b4" providerId="LiveId" clId="{86AD87D7-351C-4CE7-A415-6E090C0DDBAE}" dt="2020-01-17T01:55:51.413" v="456" actId="1037"/>
          <ac:grpSpMkLst>
            <pc:docMk/>
            <pc:sldMk cId="3891230999" sldId="261"/>
            <ac:grpSpMk id="10" creationId="{58C19C94-F175-461A-A54B-993EE160445C}"/>
          </ac:grpSpMkLst>
        </pc:grpChg>
        <pc:grpChg chg="mod">
          <ac:chgData name="Boon Jun" userId="b9b2384c46af58b4" providerId="LiveId" clId="{86AD87D7-351C-4CE7-A415-6E090C0DDBAE}" dt="2020-01-17T01:55:51.413" v="456" actId="1037"/>
          <ac:grpSpMkLst>
            <pc:docMk/>
            <pc:sldMk cId="3891230999" sldId="261"/>
            <ac:grpSpMk id="11" creationId="{EEA24288-1159-41C1-B728-D03401B6AB70}"/>
          </ac:grpSpMkLst>
        </pc:grpChg>
        <pc:grpChg chg="mod">
          <ac:chgData name="Boon Jun" userId="b9b2384c46af58b4" providerId="LiveId" clId="{86AD87D7-351C-4CE7-A415-6E090C0DDBAE}" dt="2020-01-17T01:55:51.413" v="456" actId="1037"/>
          <ac:grpSpMkLst>
            <pc:docMk/>
            <pc:sldMk cId="3891230999" sldId="261"/>
            <ac:grpSpMk id="12" creationId="{912ACD96-A46B-4662-A84B-A6456EBD0021}"/>
          </ac:grpSpMkLst>
        </pc:grpChg>
        <pc:cxnChg chg="mod">
          <ac:chgData name="Boon Jun" userId="b9b2384c46af58b4" providerId="LiveId" clId="{86AD87D7-351C-4CE7-A415-6E090C0DDBAE}" dt="2020-01-17T01:55:51.413" v="456" actId="1037"/>
          <ac:cxnSpMkLst>
            <pc:docMk/>
            <pc:sldMk cId="3891230999" sldId="261"/>
            <ac:cxnSpMk id="14" creationId="{A07247D4-7F35-4922-A3C9-5C6B1D9C3305}"/>
          </ac:cxnSpMkLst>
        </pc:cxnChg>
      </pc:sldChg>
      <pc:sldChg chg="modSp">
        <pc:chgData name="Boon Jun" userId="b9b2384c46af58b4" providerId="LiveId" clId="{86AD87D7-351C-4CE7-A415-6E090C0DDBAE}" dt="2020-01-17T06:48:27.256" v="1011" actId="20577"/>
        <pc:sldMkLst>
          <pc:docMk/>
          <pc:sldMk cId="732203314" sldId="263"/>
        </pc:sldMkLst>
        <pc:spChg chg="mod">
          <ac:chgData name="Boon Jun" userId="b9b2384c46af58b4" providerId="LiveId" clId="{86AD87D7-351C-4CE7-A415-6E090C0DDBAE}" dt="2020-01-17T06:48:27.256" v="1011" actId="20577"/>
          <ac:spMkLst>
            <pc:docMk/>
            <pc:sldMk cId="732203314" sldId="263"/>
            <ac:spMk id="15" creationId="{01668EB4-9E54-4C74-A0C3-2A268A624F40}"/>
          </ac:spMkLst>
        </pc:spChg>
        <pc:graphicFrameChg chg="modGraphic">
          <ac:chgData name="Boon Jun" userId="b9b2384c46af58b4" providerId="LiveId" clId="{86AD87D7-351C-4CE7-A415-6E090C0DDBAE}" dt="2020-01-17T06:48:17.707" v="1002" actId="2711"/>
          <ac:graphicFrameMkLst>
            <pc:docMk/>
            <pc:sldMk cId="732203314" sldId="263"/>
            <ac:graphicFrameMk id="4" creationId="{00E5F02B-01D6-413E-B8EC-132487A0B4A6}"/>
          </ac:graphicFrameMkLst>
        </pc:graphicFrameChg>
      </pc:sldChg>
      <pc:sldChg chg="addSp delSp modSp">
        <pc:chgData name="Boon Jun" userId="b9b2384c46af58b4" providerId="LiveId" clId="{86AD87D7-351C-4CE7-A415-6E090C0DDBAE}" dt="2020-01-17T06:33:50.992" v="1001" actId="1076"/>
        <pc:sldMkLst>
          <pc:docMk/>
          <pc:sldMk cId="3809368259" sldId="264"/>
        </pc:sldMkLst>
        <pc:picChg chg="del mod modCrop">
          <ac:chgData name="Boon Jun" userId="b9b2384c46af58b4" providerId="LiveId" clId="{86AD87D7-351C-4CE7-A415-6E090C0DDBAE}" dt="2020-01-17T06:33:48.240" v="997" actId="478"/>
          <ac:picMkLst>
            <pc:docMk/>
            <pc:sldMk cId="3809368259" sldId="264"/>
            <ac:picMk id="3" creationId="{EB3A751D-F85B-42EF-AC7D-3CEE080D1EA1}"/>
          </ac:picMkLst>
        </pc:picChg>
        <pc:picChg chg="add mod">
          <ac:chgData name="Boon Jun" userId="b9b2384c46af58b4" providerId="LiveId" clId="{86AD87D7-351C-4CE7-A415-6E090C0DDBAE}" dt="2020-01-17T06:33:50.992" v="1001" actId="1076"/>
          <ac:picMkLst>
            <pc:docMk/>
            <pc:sldMk cId="3809368259" sldId="264"/>
            <ac:picMk id="4" creationId="{8A543825-99AD-47B8-ACF8-27924B753C41}"/>
          </ac:picMkLst>
        </pc:picChg>
      </pc:sldChg>
      <pc:sldChg chg="addSp delSp modSp">
        <pc:chgData name="Boon Jun" userId="b9b2384c46af58b4" providerId="LiveId" clId="{86AD87D7-351C-4CE7-A415-6E090C0DDBAE}" dt="2020-01-17T06:49:47.392" v="1033" actId="1076"/>
        <pc:sldMkLst>
          <pc:docMk/>
          <pc:sldMk cId="3323218586" sldId="265"/>
        </pc:sldMkLst>
        <pc:spChg chg="mod">
          <ac:chgData name="Boon Jun" userId="b9b2384c46af58b4" providerId="LiveId" clId="{86AD87D7-351C-4CE7-A415-6E090C0DDBAE}" dt="2020-01-17T06:49:38.260" v="1030" actId="14100"/>
          <ac:spMkLst>
            <pc:docMk/>
            <pc:sldMk cId="3323218586" sldId="265"/>
            <ac:spMk id="10" creationId="{BEFAD245-B155-4CC3-AC02-A09AF49E9B14}"/>
          </ac:spMkLst>
        </pc:spChg>
        <pc:graphicFrameChg chg="del mod modGraphic">
          <ac:chgData name="Boon Jun" userId="b9b2384c46af58b4" providerId="LiveId" clId="{86AD87D7-351C-4CE7-A415-6E090C0DDBAE}" dt="2020-01-17T06:48:47.151" v="1018" actId="478"/>
          <ac:graphicFrameMkLst>
            <pc:docMk/>
            <pc:sldMk cId="3323218586" sldId="265"/>
            <ac:graphicFrameMk id="9" creationId="{130A0E38-C721-4872-B5BC-430CE725B9B5}"/>
          </ac:graphicFrameMkLst>
        </pc:graphicFrameChg>
        <pc:picChg chg="add del mod modCrop">
          <ac:chgData name="Boon Jun" userId="b9b2384c46af58b4" providerId="LiveId" clId="{86AD87D7-351C-4CE7-A415-6E090C0DDBAE}" dt="2020-01-17T06:48:37.834" v="1012" actId="478"/>
          <ac:picMkLst>
            <pc:docMk/>
            <pc:sldMk cId="3323218586" sldId="265"/>
            <ac:picMk id="3" creationId="{9E4D14A6-6095-4EED-8D66-766A7B2E876A}"/>
          </ac:picMkLst>
        </pc:picChg>
        <pc:picChg chg="add mod modCrop">
          <ac:chgData name="Boon Jun" userId="b9b2384c46af58b4" providerId="LiveId" clId="{86AD87D7-351C-4CE7-A415-6E090C0DDBAE}" dt="2020-01-17T06:49:47.392" v="1033" actId="1076"/>
          <ac:picMkLst>
            <pc:docMk/>
            <pc:sldMk cId="3323218586" sldId="265"/>
            <ac:picMk id="4" creationId="{5BFF7FC9-D30E-4F2A-86EE-72F8A62CCD74}"/>
          </ac:picMkLst>
        </pc:picChg>
      </pc:sldChg>
      <pc:sldChg chg="addSp delSp modSp">
        <pc:chgData name="Boon Jun" userId="b9b2384c46af58b4" providerId="LiveId" clId="{86AD87D7-351C-4CE7-A415-6E090C0DDBAE}" dt="2020-01-17T06:50:33.108" v="1045" actId="20577"/>
        <pc:sldMkLst>
          <pc:docMk/>
          <pc:sldMk cId="2333313340" sldId="266"/>
        </pc:sldMkLst>
        <pc:spChg chg="add mod">
          <ac:chgData name="Boon Jun" userId="b9b2384c46af58b4" providerId="LiveId" clId="{86AD87D7-351C-4CE7-A415-6E090C0DDBAE}" dt="2020-01-17T06:20:53.569" v="988" actId="164"/>
          <ac:spMkLst>
            <pc:docMk/>
            <pc:sldMk cId="2333313340" sldId="266"/>
            <ac:spMk id="2" creationId="{3112BF30-C2E5-46F0-BBAE-EBF917B9F0B5}"/>
          </ac:spMkLst>
        </pc:spChg>
        <pc:spChg chg="add mod">
          <ac:chgData name="Boon Jun" userId="b9b2384c46af58b4" providerId="LiveId" clId="{86AD87D7-351C-4CE7-A415-6E090C0DDBAE}" dt="2020-01-17T06:20:53.569" v="988" actId="164"/>
          <ac:spMkLst>
            <pc:docMk/>
            <pc:sldMk cId="2333313340" sldId="266"/>
            <ac:spMk id="8" creationId="{5C44ECB0-0672-4A32-B22B-84D95DE2E275}"/>
          </ac:spMkLst>
        </pc:spChg>
        <pc:spChg chg="add mod">
          <ac:chgData name="Boon Jun" userId="b9b2384c46af58b4" providerId="LiveId" clId="{86AD87D7-351C-4CE7-A415-6E090C0DDBAE}" dt="2020-01-17T06:20:53.569" v="988" actId="164"/>
          <ac:spMkLst>
            <pc:docMk/>
            <pc:sldMk cId="2333313340" sldId="266"/>
            <ac:spMk id="9" creationId="{367B7E69-7C1F-4436-8BD7-C3C1983821EC}"/>
          </ac:spMkLst>
        </pc:spChg>
        <pc:spChg chg="del">
          <ac:chgData name="Boon Jun" userId="b9b2384c46af58b4" providerId="LiveId" clId="{86AD87D7-351C-4CE7-A415-6E090C0DDBAE}" dt="2020-01-17T02:55:27.045" v="458" actId="478"/>
          <ac:spMkLst>
            <pc:docMk/>
            <pc:sldMk cId="2333313340" sldId="266"/>
            <ac:spMk id="11" creationId="{8D51A446-5297-4800-8B3F-07ACF20D1AA7}"/>
          </ac:spMkLst>
        </pc:spChg>
        <pc:spChg chg="add mod">
          <ac:chgData name="Boon Jun" userId="b9b2384c46af58b4" providerId="LiveId" clId="{86AD87D7-351C-4CE7-A415-6E090C0DDBAE}" dt="2020-01-17T06:23:16.665" v="995" actId="14100"/>
          <ac:spMkLst>
            <pc:docMk/>
            <pc:sldMk cId="2333313340" sldId="266"/>
            <ac:spMk id="11" creationId="{96EEE0CA-00FA-49D6-B7D8-00711AE3EA20}"/>
          </ac:spMkLst>
        </pc:spChg>
        <pc:spChg chg="del">
          <ac:chgData name="Boon Jun" userId="b9b2384c46af58b4" providerId="LiveId" clId="{86AD87D7-351C-4CE7-A415-6E090C0DDBAE}" dt="2020-01-17T02:55:27.045" v="458" actId="478"/>
          <ac:spMkLst>
            <pc:docMk/>
            <pc:sldMk cId="2333313340" sldId="266"/>
            <ac:spMk id="12" creationId="{A4A510FF-284F-46FA-997E-A19180081E31}"/>
          </ac:spMkLst>
        </pc:spChg>
        <pc:spChg chg="mod">
          <ac:chgData name="Boon Jun" userId="b9b2384c46af58b4" providerId="LiveId" clId="{86AD87D7-351C-4CE7-A415-6E090C0DDBAE}" dt="2020-01-17T06:50:33.108" v="1045" actId="20577"/>
          <ac:spMkLst>
            <pc:docMk/>
            <pc:sldMk cId="2333313340" sldId="266"/>
            <ac:spMk id="13" creationId="{E06622BE-07AB-4E03-BBFB-DE82FC9C4D26}"/>
          </ac:spMkLst>
        </pc:spChg>
        <pc:grpChg chg="add del mod">
          <ac:chgData name="Boon Jun" userId="b9b2384c46af58b4" providerId="LiveId" clId="{86AD87D7-351C-4CE7-A415-6E090C0DDBAE}" dt="2020-01-17T06:49:50.286" v="1034" actId="478"/>
          <ac:grpSpMkLst>
            <pc:docMk/>
            <pc:sldMk cId="2333313340" sldId="266"/>
            <ac:grpSpMk id="3" creationId="{913D1D94-1E2C-4CE7-B2D4-15A070ACDBBA}"/>
          </ac:grpSpMkLst>
        </pc:grpChg>
        <pc:graphicFrameChg chg="del">
          <ac:chgData name="Boon Jun" userId="b9b2384c46af58b4" providerId="LiveId" clId="{86AD87D7-351C-4CE7-A415-6E090C0DDBAE}" dt="2020-01-17T02:55:27.045" v="458" actId="478"/>
          <ac:graphicFrameMkLst>
            <pc:docMk/>
            <pc:sldMk cId="2333313340" sldId="266"/>
            <ac:graphicFrameMk id="2" creationId="{593F3E86-3664-4C5D-85DE-598F21A22387}"/>
          </ac:graphicFrameMkLst>
        </pc:graphicFrameChg>
        <pc:graphicFrameChg chg="del">
          <ac:chgData name="Boon Jun" userId="b9b2384c46af58b4" providerId="LiveId" clId="{86AD87D7-351C-4CE7-A415-6E090C0DDBAE}" dt="2020-01-17T02:55:27.045" v="458" actId="478"/>
          <ac:graphicFrameMkLst>
            <pc:docMk/>
            <pc:sldMk cId="2333313340" sldId="266"/>
            <ac:graphicFrameMk id="3" creationId="{EA1CC3A0-396C-4F36-ABA0-5B3D8BF890FB}"/>
          </ac:graphicFrameMkLst>
        </pc:graphicFrameChg>
        <pc:picChg chg="add del mod modCrop">
          <ac:chgData name="Boon Jun" userId="b9b2384c46af58b4" providerId="LiveId" clId="{86AD87D7-351C-4CE7-A415-6E090C0DDBAE}" dt="2020-01-17T02:56:14.652" v="464" actId="478"/>
          <ac:picMkLst>
            <pc:docMk/>
            <pc:sldMk cId="2333313340" sldId="266"/>
            <ac:picMk id="8" creationId="{04D7C6B3-A28E-424D-AE5F-64589BC75BAE}"/>
          </ac:picMkLst>
        </pc:picChg>
        <pc:picChg chg="add mod modCrop">
          <ac:chgData name="Boon Jun" userId="b9b2384c46af58b4" providerId="LiveId" clId="{86AD87D7-351C-4CE7-A415-6E090C0DDBAE}" dt="2020-01-17T06:20:53.569" v="988" actId="164"/>
          <ac:picMkLst>
            <pc:docMk/>
            <pc:sldMk cId="2333313340" sldId="266"/>
            <ac:picMk id="10" creationId="{CF05D205-BB44-47A4-B0D0-E0A7D84B68A0}"/>
          </ac:picMkLst>
        </pc:picChg>
        <pc:picChg chg="add mod modCrop">
          <ac:chgData name="Boon Jun" userId="b9b2384c46af58b4" providerId="LiveId" clId="{86AD87D7-351C-4CE7-A415-6E090C0DDBAE}" dt="2020-01-17T06:50:07.718" v="1042" actId="14100"/>
          <ac:picMkLst>
            <pc:docMk/>
            <pc:sldMk cId="2333313340" sldId="266"/>
            <ac:picMk id="12" creationId="{2B98A379-9DB1-4464-B397-DB77D4F2A3AC}"/>
          </ac:picMkLst>
        </pc:picChg>
      </pc:sldChg>
      <pc:sldChg chg="addSp delSp modSp add">
        <pc:chgData name="Boon Jun" userId="b9b2384c46af58b4" providerId="LiveId" clId="{86AD87D7-351C-4CE7-A415-6E090C0DDBAE}" dt="2020-01-17T02:10:28.228" v="457" actId="164"/>
        <pc:sldMkLst>
          <pc:docMk/>
          <pc:sldMk cId="3679905067" sldId="268"/>
        </pc:sldMkLst>
        <pc:spChg chg="mod">
          <ac:chgData name="Boon Jun" userId="b9b2384c46af58b4" providerId="LiveId" clId="{86AD87D7-351C-4CE7-A415-6E090C0DDBAE}" dt="2020-01-17T01:51:04.807" v="284" actId="1076"/>
          <ac:spMkLst>
            <pc:docMk/>
            <pc:sldMk cId="3679905067" sldId="268"/>
            <ac:spMk id="5" creationId="{AA62662C-9900-4CC9-8B5F-4899A4BA1C83}"/>
          </ac:spMkLst>
        </pc:spChg>
        <pc:spChg chg="add mod">
          <ac:chgData name="Boon Jun" userId="b9b2384c46af58b4" providerId="LiveId" clId="{86AD87D7-351C-4CE7-A415-6E090C0DDBAE}" dt="2020-01-17T01:51:09.423" v="285" actId="164"/>
          <ac:spMkLst>
            <pc:docMk/>
            <pc:sldMk cId="3679905067" sldId="268"/>
            <ac:spMk id="8" creationId="{1824E2D6-DFFE-41F6-9373-246DBA96A1EB}"/>
          </ac:spMkLst>
        </pc:spChg>
        <pc:spChg chg="add mod">
          <ac:chgData name="Boon Jun" userId="b9b2384c46af58b4" providerId="LiveId" clId="{86AD87D7-351C-4CE7-A415-6E090C0DDBAE}" dt="2020-01-17T01:53:11.348" v="429" actId="20577"/>
          <ac:spMkLst>
            <pc:docMk/>
            <pc:sldMk cId="3679905067" sldId="268"/>
            <ac:spMk id="10" creationId="{06460EDE-5B80-4292-8A9D-3A10C5818E90}"/>
          </ac:spMkLst>
        </pc:spChg>
        <pc:spChg chg="del">
          <ac:chgData name="Boon Jun" userId="b9b2384c46af58b4" providerId="LiveId" clId="{86AD87D7-351C-4CE7-A415-6E090C0DDBAE}" dt="2020-01-17T01:38:03.857" v="145" actId="478"/>
          <ac:spMkLst>
            <pc:docMk/>
            <pc:sldMk cId="3679905067" sldId="268"/>
            <ac:spMk id="11" creationId="{8D51A446-5297-4800-8B3F-07ACF20D1AA7}"/>
          </ac:spMkLst>
        </pc:spChg>
        <pc:spChg chg="del">
          <ac:chgData name="Boon Jun" userId="b9b2384c46af58b4" providerId="LiveId" clId="{86AD87D7-351C-4CE7-A415-6E090C0DDBAE}" dt="2020-01-17T01:23:24.725" v="3" actId="478"/>
          <ac:spMkLst>
            <pc:docMk/>
            <pc:sldMk cId="3679905067" sldId="268"/>
            <ac:spMk id="12" creationId="{A4A510FF-284F-46FA-997E-A19180081E31}"/>
          </ac:spMkLst>
        </pc:spChg>
        <pc:spChg chg="del">
          <ac:chgData name="Boon Jun" userId="b9b2384c46af58b4" providerId="LiveId" clId="{86AD87D7-351C-4CE7-A415-6E090C0DDBAE}" dt="2020-01-17T01:23:27.567" v="4" actId="478"/>
          <ac:spMkLst>
            <pc:docMk/>
            <pc:sldMk cId="3679905067" sldId="268"/>
            <ac:spMk id="13" creationId="{E06622BE-07AB-4E03-BBFB-DE82FC9C4D26}"/>
          </ac:spMkLst>
        </pc:spChg>
        <pc:spChg chg="add mod">
          <ac:chgData name="Boon Jun" userId="b9b2384c46af58b4" providerId="LiveId" clId="{86AD87D7-351C-4CE7-A415-6E090C0DDBAE}" dt="2020-01-17T01:51:09.423" v="285" actId="164"/>
          <ac:spMkLst>
            <pc:docMk/>
            <pc:sldMk cId="3679905067" sldId="268"/>
            <ac:spMk id="14" creationId="{E9059331-360A-4B88-9801-B5A8D84F7B7D}"/>
          </ac:spMkLst>
        </pc:spChg>
        <pc:spChg chg="add mod">
          <ac:chgData name="Boon Jun" userId="b9b2384c46af58b4" providerId="LiveId" clId="{86AD87D7-351C-4CE7-A415-6E090C0DDBAE}" dt="2020-01-17T01:51:09.423" v="285" actId="164"/>
          <ac:spMkLst>
            <pc:docMk/>
            <pc:sldMk cId="3679905067" sldId="268"/>
            <ac:spMk id="15" creationId="{1A0B023D-8524-4087-9417-963A834A76AA}"/>
          </ac:spMkLst>
        </pc:spChg>
        <pc:spChg chg="add mod">
          <ac:chgData name="Boon Jun" userId="b9b2384c46af58b4" providerId="LiveId" clId="{86AD87D7-351C-4CE7-A415-6E090C0DDBAE}" dt="2020-01-17T01:51:09.423" v="285" actId="164"/>
          <ac:spMkLst>
            <pc:docMk/>
            <pc:sldMk cId="3679905067" sldId="268"/>
            <ac:spMk id="16" creationId="{72C9DA9E-0FA7-423C-A34A-DCC2F4F7F1B6}"/>
          </ac:spMkLst>
        </pc:spChg>
        <pc:spChg chg="add mod">
          <ac:chgData name="Boon Jun" userId="b9b2384c46af58b4" providerId="LiveId" clId="{86AD87D7-351C-4CE7-A415-6E090C0DDBAE}" dt="2020-01-17T01:51:09.423" v="285" actId="164"/>
          <ac:spMkLst>
            <pc:docMk/>
            <pc:sldMk cId="3679905067" sldId="268"/>
            <ac:spMk id="17" creationId="{62F887BC-7FA7-46E5-A6CD-E46A94615FB0}"/>
          </ac:spMkLst>
        </pc:spChg>
        <pc:spChg chg="add del mod">
          <ac:chgData name="Boon Jun" userId="b9b2384c46af58b4" providerId="LiveId" clId="{86AD87D7-351C-4CE7-A415-6E090C0DDBAE}" dt="2020-01-17T01:47:38.161" v="182"/>
          <ac:spMkLst>
            <pc:docMk/>
            <pc:sldMk cId="3679905067" sldId="268"/>
            <ac:spMk id="18" creationId="{D1EFCF5E-F582-4F51-9449-22A40BDD0E62}"/>
          </ac:spMkLst>
        </pc:spChg>
        <pc:spChg chg="add mod">
          <ac:chgData name="Boon Jun" userId="b9b2384c46af58b4" providerId="LiveId" clId="{86AD87D7-351C-4CE7-A415-6E090C0DDBAE}" dt="2020-01-17T01:51:15.209" v="289" actId="404"/>
          <ac:spMkLst>
            <pc:docMk/>
            <pc:sldMk cId="3679905067" sldId="268"/>
            <ac:spMk id="19" creationId="{C878E6DE-4C32-4E90-A8AF-B7FA93678853}"/>
          </ac:spMkLst>
        </pc:spChg>
        <pc:spChg chg="add mod">
          <ac:chgData name="Boon Jun" userId="b9b2384c46af58b4" providerId="LiveId" clId="{86AD87D7-351C-4CE7-A415-6E090C0DDBAE}" dt="2020-01-17T01:51:15.209" v="289" actId="404"/>
          <ac:spMkLst>
            <pc:docMk/>
            <pc:sldMk cId="3679905067" sldId="268"/>
            <ac:spMk id="20" creationId="{5B712054-B86A-401C-9201-C5164DFCA831}"/>
          </ac:spMkLst>
        </pc:spChg>
        <pc:spChg chg="add mod">
          <ac:chgData name="Boon Jun" userId="b9b2384c46af58b4" providerId="LiveId" clId="{86AD87D7-351C-4CE7-A415-6E090C0DDBAE}" dt="2020-01-17T01:51:15.209" v="289" actId="404"/>
          <ac:spMkLst>
            <pc:docMk/>
            <pc:sldMk cId="3679905067" sldId="268"/>
            <ac:spMk id="21" creationId="{0D8BFCF1-C0C7-41C4-A3CA-1EC3675BFD0F}"/>
          </ac:spMkLst>
        </pc:spChg>
        <pc:spChg chg="add mod">
          <ac:chgData name="Boon Jun" userId="b9b2384c46af58b4" providerId="LiveId" clId="{86AD87D7-351C-4CE7-A415-6E090C0DDBAE}" dt="2020-01-17T01:51:15.209" v="289" actId="404"/>
          <ac:spMkLst>
            <pc:docMk/>
            <pc:sldMk cId="3679905067" sldId="268"/>
            <ac:spMk id="22" creationId="{E960B1ED-ED6D-45DE-B30A-E992AF89E4BF}"/>
          </ac:spMkLst>
        </pc:spChg>
        <pc:spChg chg="add mod">
          <ac:chgData name="Boon Jun" userId="b9b2384c46af58b4" providerId="LiveId" clId="{86AD87D7-351C-4CE7-A415-6E090C0DDBAE}" dt="2020-01-17T02:10:28.228" v="457" actId="164"/>
          <ac:spMkLst>
            <pc:docMk/>
            <pc:sldMk cId="3679905067" sldId="268"/>
            <ac:spMk id="23" creationId="{A40BE9FC-6DBB-4AA3-8EE7-2DF48F7E26F8}"/>
          </ac:spMkLst>
        </pc:spChg>
        <pc:grpChg chg="add mod">
          <ac:chgData name="Boon Jun" userId="b9b2384c46af58b4" providerId="LiveId" clId="{86AD87D7-351C-4CE7-A415-6E090C0DDBAE}" dt="2020-01-17T02:10:28.228" v="457" actId="164"/>
          <ac:grpSpMkLst>
            <pc:docMk/>
            <pc:sldMk cId="3679905067" sldId="268"/>
            <ac:grpSpMk id="2" creationId="{45B35C1E-E761-4062-9724-6B4C58460B25}"/>
          </ac:grpSpMkLst>
        </pc:grpChg>
        <pc:grpChg chg="add mod">
          <ac:chgData name="Boon Jun" userId="b9b2384c46af58b4" providerId="LiveId" clId="{86AD87D7-351C-4CE7-A415-6E090C0DDBAE}" dt="2020-01-17T02:10:28.228" v="457" actId="164"/>
          <ac:grpSpMkLst>
            <pc:docMk/>
            <pc:sldMk cId="3679905067" sldId="268"/>
            <ac:grpSpMk id="9" creationId="{999C6E1E-0092-41EE-B1E9-7250D6824AE5}"/>
          </ac:grpSpMkLst>
        </pc:grpChg>
        <pc:graphicFrameChg chg="del">
          <ac:chgData name="Boon Jun" userId="b9b2384c46af58b4" providerId="LiveId" clId="{86AD87D7-351C-4CE7-A415-6E090C0DDBAE}" dt="2020-01-17T01:38:03.857" v="145" actId="478"/>
          <ac:graphicFrameMkLst>
            <pc:docMk/>
            <pc:sldMk cId="3679905067" sldId="268"/>
            <ac:graphicFrameMk id="2" creationId="{593F3E86-3664-4C5D-85DE-598F21A22387}"/>
          </ac:graphicFrameMkLst>
        </pc:graphicFrameChg>
        <pc:graphicFrameChg chg="del">
          <ac:chgData name="Boon Jun" userId="b9b2384c46af58b4" providerId="LiveId" clId="{86AD87D7-351C-4CE7-A415-6E090C0DDBAE}" dt="2020-01-17T01:23:24.725" v="3" actId="478"/>
          <ac:graphicFrameMkLst>
            <pc:docMk/>
            <pc:sldMk cId="3679905067" sldId="268"/>
            <ac:graphicFrameMk id="3" creationId="{EA1CC3A0-396C-4F36-ABA0-5B3D8BF890FB}"/>
          </ac:graphicFrameMkLst>
        </pc:graphicFrameChg>
        <pc:picChg chg="add mod modCrop">
          <ac:chgData name="Boon Jun" userId="b9b2384c46af58b4" providerId="LiveId" clId="{86AD87D7-351C-4CE7-A415-6E090C0DDBAE}" dt="2020-01-17T01:51:09.423" v="285" actId="164"/>
          <ac:picMkLst>
            <pc:docMk/>
            <pc:sldMk cId="3679905067" sldId="268"/>
            <ac:picMk id="4" creationId="{5CACD684-5C44-4BC3-B115-7348FA2F09B5}"/>
          </ac:picMkLst>
        </pc:picChg>
      </pc:sldChg>
      <pc:sldChg chg="addSp delSp modSp add">
        <pc:chgData name="Boon Jun" userId="b9b2384c46af58b4" providerId="LiveId" clId="{86AD87D7-351C-4CE7-A415-6E090C0DDBAE}" dt="2020-01-17T05:50:49.043" v="849" actId="20577"/>
        <pc:sldMkLst>
          <pc:docMk/>
          <pc:sldMk cId="2104500238" sldId="269"/>
        </pc:sldMkLst>
        <pc:spChg chg="mod">
          <ac:chgData name="Boon Jun" userId="b9b2384c46af58b4" providerId="LiveId" clId="{86AD87D7-351C-4CE7-A415-6E090C0DDBAE}" dt="2020-01-17T05:50:49.043" v="849" actId="20577"/>
          <ac:spMkLst>
            <pc:docMk/>
            <pc:sldMk cId="2104500238" sldId="269"/>
            <ac:spMk id="6" creationId="{E26C3AC5-9EC7-4599-B6AD-55FFFA6F5778}"/>
          </ac:spMkLst>
        </pc:spChg>
        <pc:spChg chg="add mod">
          <ac:chgData name="Boon Jun" userId="b9b2384c46af58b4" providerId="LiveId" clId="{86AD87D7-351C-4CE7-A415-6E090C0DDBAE}" dt="2020-01-17T05:28:36.410" v="609" actId="1076"/>
          <ac:spMkLst>
            <pc:docMk/>
            <pc:sldMk cId="2104500238" sldId="269"/>
            <ac:spMk id="25" creationId="{B8BF13E3-785E-468D-86EC-A85CC7CDAF92}"/>
          </ac:spMkLst>
        </pc:spChg>
        <pc:spChg chg="add mod">
          <ac:chgData name="Boon Jun" userId="b9b2384c46af58b4" providerId="LiveId" clId="{86AD87D7-351C-4CE7-A415-6E090C0DDBAE}" dt="2020-01-17T05:29:21.606" v="688" actId="20577"/>
          <ac:spMkLst>
            <pc:docMk/>
            <pc:sldMk cId="2104500238" sldId="269"/>
            <ac:spMk id="26" creationId="{4B0F936C-0D77-494E-9FF6-EAF4CCCC9A64}"/>
          </ac:spMkLst>
        </pc:spChg>
        <pc:grpChg chg="del">
          <ac:chgData name="Boon Jun" userId="b9b2384c46af58b4" providerId="LiveId" clId="{86AD87D7-351C-4CE7-A415-6E090C0DDBAE}" dt="2020-01-17T05:24:46.893" v="486" actId="478"/>
          <ac:grpSpMkLst>
            <pc:docMk/>
            <pc:sldMk cId="2104500238" sldId="269"/>
            <ac:grpSpMk id="8" creationId="{E7623232-3C9B-461B-BA58-5719D3B8C3B1}"/>
          </ac:grpSpMkLst>
        </pc:grpChg>
        <pc:grpChg chg="del">
          <ac:chgData name="Boon Jun" userId="b9b2384c46af58b4" providerId="LiveId" clId="{86AD87D7-351C-4CE7-A415-6E090C0DDBAE}" dt="2020-01-17T05:24:46.893" v="486" actId="478"/>
          <ac:grpSpMkLst>
            <pc:docMk/>
            <pc:sldMk cId="2104500238" sldId="269"/>
            <ac:grpSpMk id="10" creationId="{58C19C94-F175-461A-A54B-993EE160445C}"/>
          </ac:grpSpMkLst>
        </pc:grpChg>
        <pc:grpChg chg="del">
          <ac:chgData name="Boon Jun" userId="b9b2384c46af58b4" providerId="LiveId" clId="{86AD87D7-351C-4CE7-A415-6E090C0DDBAE}" dt="2020-01-17T05:24:46.893" v="486" actId="478"/>
          <ac:grpSpMkLst>
            <pc:docMk/>
            <pc:sldMk cId="2104500238" sldId="269"/>
            <ac:grpSpMk id="11" creationId="{EEA24288-1159-41C1-B728-D03401B6AB70}"/>
          </ac:grpSpMkLst>
        </pc:grpChg>
        <pc:grpChg chg="del">
          <ac:chgData name="Boon Jun" userId="b9b2384c46af58b4" providerId="LiveId" clId="{86AD87D7-351C-4CE7-A415-6E090C0DDBAE}" dt="2020-01-17T05:24:46.893" v="486" actId="478"/>
          <ac:grpSpMkLst>
            <pc:docMk/>
            <pc:sldMk cId="2104500238" sldId="269"/>
            <ac:grpSpMk id="12" creationId="{912ACD96-A46B-4662-A84B-A6456EBD0021}"/>
          </ac:grpSpMkLst>
        </pc:grpChg>
        <pc:picChg chg="add mod modCrop">
          <ac:chgData name="Boon Jun" userId="b9b2384c46af58b4" providerId="LiveId" clId="{86AD87D7-351C-4CE7-A415-6E090C0DDBAE}" dt="2020-01-17T05:27:43.247" v="511" actId="1076"/>
          <ac:picMkLst>
            <pc:docMk/>
            <pc:sldMk cId="2104500238" sldId="269"/>
            <ac:picMk id="3" creationId="{280CF77A-DCB1-4264-A7FC-7E8A6AC19972}"/>
          </ac:picMkLst>
        </pc:picChg>
        <pc:picChg chg="add mod modCrop">
          <ac:chgData name="Boon Jun" userId="b9b2384c46af58b4" providerId="LiveId" clId="{86AD87D7-351C-4CE7-A415-6E090C0DDBAE}" dt="2020-01-17T05:28:43.163" v="612" actId="1076"/>
          <ac:picMkLst>
            <pc:docMk/>
            <pc:sldMk cId="2104500238" sldId="269"/>
            <ac:picMk id="4" creationId="{3BA0D787-238C-415E-8311-24016BDEFFE8}"/>
          </ac:picMkLst>
        </pc:picChg>
        <pc:cxnChg chg="del">
          <ac:chgData name="Boon Jun" userId="b9b2384c46af58b4" providerId="LiveId" clId="{86AD87D7-351C-4CE7-A415-6E090C0DDBAE}" dt="2020-01-17T05:24:48.317" v="487" actId="478"/>
          <ac:cxnSpMkLst>
            <pc:docMk/>
            <pc:sldMk cId="2104500238" sldId="269"/>
            <ac:cxnSpMk id="14" creationId="{A07247D4-7F35-4922-A3C9-5C6B1D9C3305}"/>
          </ac:cxnSpMkLst>
        </pc:cxnChg>
      </pc:sldChg>
      <pc:sldChg chg="addSp delSp modSp add">
        <pc:chgData name="Boon Jun" userId="b9b2384c46af58b4" providerId="LiveId" clId="{86AD87D7-351C-4CE7-A415-6E090C0DDBAE}" dt="2020-01-17T06:21:18.728" v="991"/>
        <pc:sldMkLst>
          <pc:docMk/>
          <pc:sldMk cId="1468967973" sldId="270"/>
        </pc:sldMkLst>
        <pc:spChg chg="mod">
          <ac:chgData name="Boon Jun" userId="b9b2384c46af58b4" providerId="LiveId" clId="{86AD87D7-351C-4CE7-A415-6E090C0DDBAE}" dt="2020-01-17T06:21:18.728" v="991"/>
          <ac:spMkLst>
            <pc:docMk/>
            <pc:sldMk cId="1468967973" sldId="270"/>
            <ac:spMk id="6" creationId="{E26C3AC5-9EC7-4599-B6AD-55FFFA6F5778}"/>
          </ac:spMkLst>
        </pc:spChg>
        <pc:spChg chg="mod">
          <ac:chgData name="Boon Jun" userId="b9b2384c46af58b4" providerId="LiveId" clId="{86AD87D7-351C-4CE7-A415-6E090C0DDBAE}" dt="2020-01-17T05:43:44.420" v="836" actId="1076"/>
          <ac:spMkLst>
            <pc:docMk/>
            <pc:sldMk cId="1468967973" sldId="270"/>
            <ac:spMk id="25" creationId="{B8BF13E3-785E-468D-86EC-A85CC7CDAF92}"/>
          </ac:spMkLst>
        </pc:spChg>
        <pc:spChg chg="del">
          <ac:chgData name="Boon Jun" userId="b9b2384c46af58b4" providerId="LiveId" clId="{86AD87D7-351C-4CE7-A415-6E090C0DDBAE}" dt="2020-01-17T05:41:27.708" v="719" actId="478"/>
          <ac:spMkLst>
            <pc:docMk/>
            <pc:sldMk cId="1468967973" sldId="270"/>
            <ac:spMk id="26" creationId="{4B0F936C-0D77-494E-9FF6-EAF4CCCC9A64}"/>
          </ac:spMkLst>
        </pc:spChg>
        <pc:picChg chg="del">
          <ac:chgData name="Boon Jun" userId="b9b2384c46af58b4" providerId="LiveId" clId="{86AD87D7-351C-4CE7-A415-6E090C0DDBAE}" dt="2020-01-17T05:29:36.577" v="690" actId="478"/>
          <ac:picMkLst>
            <pc:docMk/>
            <pc:sldMk cId="1468967973" sldId="270"/>
            <ac:picMk id="3" creationId="{280CF77A-DCB1-4264-A7FC-7E8A6AC19972}"/>
          </ac:picMkLst>
        </pc:picChg>
        <pc:picChg chg="del">
          <ac:chgData name="Boon Jun" userId="b9b2384c46af58b4" providerId="LiveId" clId="{86AD87D7-351C-4CE7-A415-6E090C0DDBAE}" dt="2020-01-17T05:29:36.577" v="690" actId="478"/>
          <ac:picMkLst>
            <pc:docMk/>
            <pc:sldMk cId="1468967973" sldId="270"/>
            <ac:picMk id="4" creationId="{3BA0D787-238C-415E-8311-24016BDEFFE8}"/>
          </ac:picMkLst>
        </pc:picChg>
        <pc:picChg chg="add del mod modCrop">
          <ac:chgData name="Boon Jun" userId="b9b2384c46af58b4" providerId="LiveId" clId="{86AD87D7-351C-4CE7-A415-6E090C0DDBAE}" dt="2020-01-17T05:44:45.758" v="837" actId="478"/>
          <ac:picMkLst>
            <pc:docMk/>
            <pc:sldMk cId="1468967973" sldId="270"/>
            <ac:picMk id="8" creationId="{40987BD5-5FAD-4AD7-A638-01292D3AFE11}"/>
          </ac:picMkLst>
        </pc:picChg>
        <pc:picChg chg="add mod modCrop">
          <ac:chgData name="Boon Jun" userId="b9b2384c46af58b4" providerId="LiveId" clId="{86AD87D7-351C-4CE7-A415-6E090C0DDBAE}" dt="2020-01-17T05:44:59.290" v="844" actId="1076"/>
          <ac:picMkLst>
            <pc:docMk/>
            <pc:sldMk cId="1468967973" sldId="270"/>
            <ac:picMk id="10" creationId="{C2908F1F-7985-45DB-A644-B4DA8A8BE728}"/>
          </ac:picMkLst>
        </pc:picChg>
      </pc:sldChg>
      <pc:sldChg chg="add">
        <pc:chgData name="Boon Jun" userId="b9b2384c46af58b4" providerId="LiveId" clId="{86AD87D7-351C-4CE7-A415-6E090C0DDBAE}" dt="2020-01-17T05:48:39.887" v="845"/>
        <pc:sldMkLst>
          <pc:docMk/>
          <pc:sldMk cId="3531942515" sldId="271"/>
        </pc:sldMkLst>
      </pc:sldChg>
      <pc:sldChg chg="add">
        <pc:chgData name="Boon Jun" userId="b9b2384c46af58b4" providerId="LiveId" clId="{86AD87D7-351C-4CE7-A415-6E090C0DDBAE}" dt="2020-01-17T05:48:46.748" v="846"/>
        <pc:sldMkLst>
          <pc:docMk/>
          <pc:sldMk cId="2562942877" sldId="27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EC94-556E-496A-9F74-CA314B2C25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2336415-FEDA-4F3E-B4F9-342C1D319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F78AF9E-5DEE-48BB-960E-5FE07D0D5E9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E06AD85-CE36-40A4-9D21-D0B7F846A6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DE4126-BA24-4CF2-98B4-9CC31E809209}"/>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924414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6A9E-B031-4373-A56A-0E611658443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A5C725B-C670-447A-AB31-82A365810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F353224-DAC6-4F05-9738-56A016EFDBC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722EB14A-6B84-4FC9-A3ED-176B653BFF0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69C3418-6E55-4BCB-A1BE-CC8EA32BB7F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0528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385B69-6707-4D7D-91B7-9BDFB91C68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513955-5F29-477A-AA4D-6519E3C62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C0E2FD7-6669-4C80-86F8-B4A99868DB0C}"/>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0D7D4EDB-A3B8-4237-81E4-7B178194D1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92E6A6B-FB99-4648-AE09-E605653DD4C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80093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392E-2E4A-4EFA-B38C-1FF6CDC8FAA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11DF1E4-A031-4A5E-9EBE-63F7E40F0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E2FAFF-34A9-42AA-BCD5-E2E65F73D0B0}"/>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5474B629-C87F-4EAD-80E8-E2336BF3E95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B214A9C-98FA-4447-AAA0-37CBB007CC1E}"/>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119461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3F3A-A9BE-41DB-8600-E8A1F5871F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25774DA-B113-4E55-B57D-96C2114F7C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0DDCD-C8D1-42E2-A3E6-3A72D4EE3F6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0976CBC-5A7E-4311-8B53-119862773F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9A0F02C-807A-4F18-B9E1-10241FA6C6F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12510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08B1-C976-435B-8809-8DD3857E08A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1CAE83A-6516-4847-852D-52F54BA20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BB4EBDE-078D-45BA-9D54-6D0AFF92DE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02B02B4-EB5B-45B4-BE4D-D911909BE50D}"/>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F65C1960-819B-446C-BC18-1774897E8ED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1C0C02E-A299-404D-A50F-6BFB2788089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22220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9590-F6DF-4ADF-8FA2-CE7868B0CEB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CDEC6B7-854D-4977-BCBE-E8732E0AB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C87BA5-02B1-42FC-98CD-302B96DD0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8F3DCDC-203C-45A1-A0B6-6DDA54ED3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BD8427-8C2A-4B1E-92D4-A3D652DAD9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5695CC8-2F8A-47DA-BAA4-D3D8E6C90A0F}"/>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8" name="Footer Placeholder 7">
            <a:extLst>
              <a:ext uri="{FF2B5EF4-FFF2-40B4-BE49-F238E27FC236}">
                <a16:creationId xmlns:a16="http://schemas.microsoft.com/office/drawing/2014/main" id="{86AA50F0-89EB-40B8-8146-43252BA49BE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475FDE8-88E1-4A98-B995-E0514416E8E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42041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813-B2FF-42F8-8670-D70EB21A235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5B457F1-9911-4FF8-985D-F6C3C3D59B9B}"/>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4" name="Footer Placeholder 3">
            <a:extLst>
              <a:ext uri="{FF2B5EF4-FFF2-40B4-BE49-F238E27FC236}">
                <a16:creationId xmlns:a16="http://schemas.microsoft.com/office/drawing/2014/main" id="{B09CEC57-68C7-483C-BB17-673C13C9852C}"/>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F30ABF9-BCA8-4579-84EF-987440518173}"/>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53114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D19FB-1CE9-45AB-B8F1-4DB7E3833723}"/>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3" name="Footer Placeholder 2">
            <a:extLst>
              <a:ext uri="{FF2B5EF4-FFF2-40B4-BE49-F238E27FC236}">
                <a16:creationId xmlns:a16="http://schemas.microsoft.com/office/drawing/2014/main" id="{EA7E06CF-29A4-4989-A961-DCFC5CCAF1D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7E57D28-A57F-4131-9E8A-8C74F2022355}"/>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74927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6421-F589-4A74-BAF7-0F4B71E59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FDB2C25-0B0E-4613-BB60-E6724DC6C5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9DE512C-B8B4-4511-8EA2-F69A2C48F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BE0E7-1A63-4A6A-8B3D-D7211C19BD12}"/>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4A4F498C-A4FC-4F02-9FB8-5DA73B72722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F542CA9-AE5C-4BBC-A2E0-4D8459C9D75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973940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A07F-D9A1-4C57-BAA5-3F2D3B4BB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4EC7F9D-5992-4594-BAAF-07524BF463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B5AD586-4E0A-4E1D-8541-0C2829140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532BE-BD6E-467B-9107-CC378BEB5A8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5E2BE627-073B-488E-899C-E4364049CBD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4386542-8B38-482F-94B2-22CE43FE32AB}"/>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50418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3B74FA-A42A-4635-829E-B3255F4D0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C02ACC7-1B63-4CB5-97D4-EAC7E3F15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8EBABE1-5F71-4FCE-926F-BFD866538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8E8AA111-9792-41F9-A8F6-D97375CB5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EF328D6-4379-448F-AB6E-7F8B9A658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8B56F-22D6-4ABF-9B00-A53E8AB159FF}" type="slidenum">
              <a:rPr lang="en-SG" smtClean="0"/>
              <a:t>‹#›</a:t>
            </a:fld>
            <a:endParaRPr lang="en-SG"/>
          </a:p>
        </p:txBody>
      </p:sp>
    </p:spTree>
    <p:extLst>
      <p:ext uri="{BB962C8B-B14F-4D97-AF65-F5344CB8AC3E}">
        <p14:creationId xmlns:p14="http://schemas.microsoft.com/office/powerpoint/2010/main" val="1137549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1056800" y="1004157"/>
            <a:ext cx="10078400" cy="2616101"/>
          </a:xfrm>
          <a:prstGeom prst="rect">
            <a:avLst/>
          </a:prstGeom>
          <a:noFill/>
        </p:spPr>
        <p:txBody>
          <a:bodyPr wrap="none" rtlCol="0">
            <a:spAutoFit/>
          </a:bodyPr>
          <a:lstStyle/>
          <a:p>
            <a:r>
              <a:rPr lang="en-US" sz="3600" dirty="0">
                <a:solidFill>
                  <a:srgbClr val="54B948"/>
                </a:solidFill>
                <a:latin typeface="Gotham Black" panose="02000603040000020004" pitchFamily="2" charset="0"/>
              </a:rPr>
              <a:t># Project 2 </a:t>
            </a:r>
          </a:p>
          <a:p>
            <a:endParaRPr lang="en-US" sz="3600" dirty="0">
              <a:solidFill>
                <a:srgbClr val="54B948"/>
              </a:solidFill>
              <a:latin typeface="Gotham Black" panose="02000603040000020004" pitchFamily="2" charset="0"/>
            </a:endParaRPr>
          </a:p>
          <a:p>
            <a:r>
              <a:rPr lang="en-US" sz="3600" dirty="0">
                <a:solidFill>
                  <a:srgbClr val="54B948"/>
                </a:solidFill>
                <a:latin typeface="Gotham Black" panose="02000603040000020004" pitchFamily="2" charset="0"/>
              </a:rPr>
              <a:t>Ames Housing Data and Kaggle Challenge</a:t>
            </a:r>
          </a:p>
          <a:p>
            <a:endParaRPr lang="en-US" sz="3600" dirty="0">
              <a:solidFill>
                <a:srgbClr val="2C9CCA"/>
              </a:solidFill>
              <a:latin typeface="Gotham Black" panose="02000603040000020004" pitchFamily="2" charset="0"/>
            </a:endParaRPr>
          </a:p>
          <a:p>
            <a:r>
              <a:rPr lang="en-US" sz="2000" dirty="0">
                <a:solidFill>
                  <a:schemeClr val="bg1"/>
                </a:solidFill>
                <a:latin typeface="Gotham Book" pitchFamily="50" charset="0"/>
                <a:cs typeface="Gotham Book" pitchFamily="50" charset="0"/>
              </a:rPr>
              <a:t>Presented by: Aw Boon Jun</a:t>
            </a:r>
            <a:endParaRPr lang="en-SG" sz="2000" dirty="0">
              <a:solidFill>
                <a:schemeClr val="bg1"/>
              </a:solidFill>
              <a:latin typeface="Gotham Book" pitchFamily="50" charset="0"/>
              <a:cs typeface="Gotham Book" pitchFamily="50" charset="0"/>
            </a:endParaRP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8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94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pic>
        <p:nvPicPr>
          <p:cNvPr id="2" name="Picture 1">
            <a:extLst>
              <a:ext uri="{FF2B5EF4-FFF2-40B4-BE49-F238E27FC236}">
                <a16:creationId xmlns:a16="http://schemas.microsoft.com/office/drawing/2014/main" id="{1A3B4776-E669-49BA-8BDE-9F63C5195821}"/>
              </a:ext>
            </a:extLst>
          </p:cNvPr>
          <p:cNvPicPr>
            <a:picLocks noChangeAspect="1"/>
          </p:cNvPicPr>
          <p:nvPr/>
        </p:nvPicPr>
        <p:blipFill rotWithShape="1">
          <a:blip r:embed="rId3"/>
          <a:srcRect l="1543" t="45371" r="20926" b="19629"/>
          <a:stretch/>
        </p:blipFill>
        <p:spPr>
          <a:xfrm>
            <a:off x="6921500" y="2660976"/>
            <a:ext cx="4000500" cy="1203972"/>
          </a:xfrm>
          <a:prstGeom prst="rect">
            <a:avLst/>
          </a:prstGeom>
        </p:spPr>
      </p:pic>
      <p:pic>
        <p:nvPicPr>
          <p:cNvPr id="3" name="Picture 2">
            <a:extLst>
              <a:ext uri="{FF2B5EF4-FFF2-40B4-BE49-F238E27FC236}">
                <a16:creationId xmlns:a16="http://schemas.microsoft.com/office/drawing/2014/main" id="{7E6A135B-FF23-4C44-8BE8-5DC0FA17449A}"/>
              </a:ext>
            </a:extLst>
          </p:cNvPr>
          <p:cNvPicPr>
            <a:picLocks noChangeAspect="1"/>
          </p:cNvPicPr>
          <p:nvPr/>
        </p:nvPicPr>
        <p:blipFill rotWithShape="1">
          <a:blip r:embed="rId4"/>
          <a:srcRect l="2531" t="45278" r="20185" b="30323"/>
          <a:stretch/>
        </p:blipFill>
        <p:spPr>
          <a:xfrm>
            <a:off x="6921500" y="4673983"/>
            <a:ext cx="4175554" cy="878826"/>
          </a:xfrm>
          <a:prstGeom prst="rect">
            <a:avLst/>
          </a:prstGeom>
        </p:spPr>
      </p:pic>
      <p:pic>
        <p:nvPicPr>
          <p:cNvPr id="9" name="Picture 8">
            <a:extLst>
              <a:ext uri="{FF2B5EF4-FFF2-40B4-BE49-F238E27FC236}">
                <a16:creationId xmlns:a16="http://schemas.microsoft.com/office/drawing/2014/main" id="{FAF136CB-6A6E-4DD1-BA19-5A42C620D5E2}"/>
              </a:ext>
            </a:extLst>
          </p:cNvPr>
          <p:cNvPicPr>
            <a:picLocks noChangeAspect="1"/>
          </p:cNvPicPr>
          <p:nvPr/>
        </p:nvPicPr>
        <p:blipFill rotWithShape="1">
          <a:blip r:embed="rId5"/>
          <a:srcRect l="16234" t="52870" r="10679" b="34029"/>
          <a:stretch/>
        </p:blipFill>
        <p:spPr>
          <a:xfrm>
            <a:off x="927099" y="4728021"/>
            <a:ext cx="5168901" cy="617660"/>
          </a:xfrm>
          <a:prstGeom prst="rect">
            <a:avLst/>
          </a:prstGeom>
        </p:spPr>
      </p:pic>
      <p:pic>
        <p:nvPicPr>
          <p:cNvPr id="13" name="Picture 12">
            <a:extLst>
              <a:ext uri="{FF2B5EF4-FFF2-40B4-BE49-F238E27FC236}">
                <a16:creationId xmlns:a16="http://schemas.microsoft.com/office/drawing/2014/main" id="{19D385F7-940A-4150-9B4C-23742A6F52A7}"/>
              </a:ext>
            </a:extLst>
          </p:cNvPr>
          <p:cNvPicPr>
            <a:picLocks noChangeAspect="1"/>
          </p:cNvPicPr>
          <p:nvPr/>
        </p:nvPicPr>
        <p:blipFill rotWithShape="1">
          <a:blip r:embed="rId6"/>
          <a:srcRect l="30988" t="42870" r="22654" b="45000"/>
          <a:stretch/>
        </p:blipFill>
        <p:spPr>
          <a:xfrm>
            <a:off x="1066800" y="2701352"/>
            <a:ext cx="4768851" cy="831850"/>
          </a:xfrm>
          <a:prstGeom prst="rect">
            <a:avLst/>
          </a:prstGeom>
        </p:spPr>
      </p:pic>
      <p:sp>
        <p:nvSpPr>
          <p:cNvPr id="27" name="Rectangle 1">
            <a:extLst>
              <a:ext uri="{FF2B5EF4-FFF2-40B4-BE49-F238E27FC236}">
                <a16:creationId xmlns:a16="http://schemas.microsoft.com/office/drawing/2014/main" id="{CE24A441-C0C8-4EB1-8037-E30E7DA0E1E2}"/>
              </a:ext>
            </a:extLst>
          </p:cNvPr>
          <p:cNvSpPr>
            <a:spLocks noChangeArrowheads="1"/>
          </p:cNvSpPr>
          <p:nvPr/>
        </p:nvSpPr>
        <p:spPr bwMode="auto">
          <a:xfrm>
            <a:off x="15049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Linear Regression</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8" name="Rectangle 1">
            <a:extLst>
              <a:ext uri="{FF2B5EF4-FFF2-40B4-BE49-F238E27FC236}">
                <a16:creationId xmlns:a16="http://schemas.microsoft.com/office/drawing/2014/main" id="{0F8C511B-FC73-489E-85E8-B6704A7A771B}"/>
              </a:ext>
            </a:extLst>
          </p:cNvPr>
          <p:cNvSpPr>
            <a:spLocks noChangeArrowheads="1"/>
          </p:cNvSpPr>
          <p:nvPr/>
        </p:nvSpPr>
        <p:spPr bwMode="auto">
          <a:xfrm>
            <a:off x="71183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Ridge</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9" name="Rectangle 1">
            <a:extLst>
              <a:ext uri="{FF2B5EF4-FFF2-40B4-BE49-F238E27FC236}">
                <a16:creationId xmlns:a16="http://schemas.microsoft.com/office/drawing/2014/main" id="{B72448B0-3495-4BE8-8C75-3DB4CF473792}"/>
              </a:ext>
            </a:extLst>
          </p:cNvPr>
          <p:cNvSpPr>
            <a:spLocks noChangeArrowheads="1"/>
          </p:cNvSpPr>
          <p:nvPr/>
        </p:nvSpPr>
        <p:spPr bwMode="auto">
          <a:xfrm>
            <a:off x="7118350" y="420789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Lasso</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30" name="Rectangle 1">
            <a:extLst>
              <a:ext uri="{FF2B5EF4-FFF2-40B4-BE49-F238E27FC236}">
                <a16:creationId xmlns:a16="http://schemas.microsoft.com/office/drawing/2014/main" id="{005731AF-C44F-4107-9579-D49B122FF2B6}"/>
              </a:ext>
            </a:extLst>
          </p:cNvPr>
          <p:cNvSpPr>
            <a:spLocks noChangeArrowheads="1"/>
          </p:cNvSpPr>
          <p:nvPr/>
        </p:nvSpPr>
        <p:spPr bwMode="auto">
          <a:xfrm>
            <a:off x="1504950" y="4205738"/>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Elastic Net</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Tree>
    <p:extLst>
      <p:ext uri="{BB962C8B-B14F-4D97-AF65-F5344CB8AC3E}">
        <p14:creationId xmlns:p14="http://schemas.microsoft.com/office/powerpoint/2010/main" val="3958316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sp>
        <p:nvSpPr>
          <p:cNvPr id="15" name="Rectangle 1">
            <a:extLst>
              <a:ext uri="{FF2B5EF4-FFF2-40B4-BE49-F238E27FC236}">
                <a16:creationId xmlns:a16="http://schemas.microsoft.com/office/drawing/2014/main" id="{01668EB4-9E54-4C74-A0C3-2A268A624F40}"/>
              </a:ext>
            </a:extLst>
          </p:cNvPr>
          <p:cNvSpPr>
            <a:spLocks noChangeArrowheads="1"/>
          </p:cNvSpPr>
          <p:nvPr/>
        </p:nvSpPr>
        <p:spPr bwMode="auto">
          <a:xfrm>
            <a:off x="800100" y="2006824"/>
            <a:ext cx="7581900" cy="419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lnSpc>
                <a:spcPct val="150000"/>
              </a:lnSpc>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Gotham Book" pitchFamily="50" charset="0"/>
                <a:cs typeface="Gotham Book" pitchFamily="50" charset="0"/>
              </a:rPr>
              <a:t>Train/Test Split: 0.25 test size</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Validation of model by comparing scores of 4 models</a:t>
            </a: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Select Lasso Regression and fit X, y (Before split data)</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Predict with test data set </a:t>
            </a:r>
          </a:p>
        </p:txBody>
      </p:sp>
      <p:graphicFrame>
        <p:nvGraphicFramePr>
          <p:cNvPr id="4" name="Table 7">
            <a:extLst>
              <a:ext uri="{FF2B5EF4-FFF2-40B4-BE49-F238E27FC236}">
                <a16:creationId xmlns:a16="http://schemas.microsoft.com/office/drawing/2014/main" id="{00E5F02B-01D6-413E-B8EC-132487A0B4A6}"/>
              </a:ext>
            </a:extLst>
          </p:cNvPr>
          <p:cNvGraphicFramePr>
            <a:graphicFrameLocks noGrp="1"/>
          </p:cNvGraphicFramePr>
          <p:nvPr>
            <p:extLst>
              <p:ext uri="{D42A27DB-BD31-4B8C-83A1-F6EECF244321}">
                <p14:modId xmlns:p14="http://schemas.microsoft.com/office/powerpoint/2010/main" val="1950068438"/>
              </p:ext>
            </p:extLst>
          </p:nvPr>
        </p:nvGraphicFramePr>
        <p:xfrm>
          <a:off x="1928749" y="3222684"/>
          <a:ext cx="8128000" cy="1854200"/>
        </p:xfrm>
        <a:graphic>
          <a:graphicData uri="http://schemas.openxmlformats.org/drawingml/2006/table">
            <a:tbl>
              <a:tblPr firstRow="1" bandRow="1">
                <a:tableStyleId>{2D5ABB26-0587-4C30-8999-92F81FD0307C}</a:tableStyleId>
              </a:tblPr>
              <a:tblGrid>
                <a:gridCol w="4630801">
                  <a:extLst>
                    <a:ext uri="{9D8B030D-6E8A-4147-A177-3AD203B41FA5}">
                      <a16:colId xmlns:a16="http://schemas.microsoft.com/office/drawing/2014/main" val="3471967687"/>
                    </a:ext>
                  </a:extLst>
                </a:gridCol>
                <a:gridCol w="3497199">
                  <a:extLst>
                    <a:ext uri="{9D8B030D-6E8A-4147-A177-3AD203B41FA5}">
                      <a16:colId xmlns:a16="http://schemas.microsoft.com/office/drawing/2014/main" val="528225445"/>
                    </a:ext>
                  </a:extLst>
                </a:gridCol>
              </a:tblGrid>
              <a:tr h="370840">
                <a:tc>
                  <a:txBody>
                    <a:bodyPr/>
                    <a:lstStyle/>
                    <a:p>
                      <a:r>
                        <a:rPr lang="en-SG"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370840">
                <a:tc>
                  <a:txBody>
                    <a:bodyPr/>
                    <a:lstStyle/>
                    <a:p>
                      <a:r>
                        <a:rPr lang="en-SG" sz="1600" dirty="0">
                          <a:solidFill>
                            <a:srgbClr val="231F20"/>
                          </a:solidFill>
                          <a:latin typeface="Gotham Book" pitchFamily="50"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370840">
                <a:tc>
                  <a:txBody>
                    <a:bodyPr/>
                    <a:lstStyle/>
                    <a:p>
                      <a:r>
                        <a:rPr lang="en-SG" sz="1600" dirty="0">
                          <a:solidFill>
                            <a:srgbClr val="231F20"/>
                          </a:solidFill>
                          <a:latin typeface="Gotham Book" pitchFamily="50" charset="0"/>
                          <a:cs typeface="Gotham Book" pitchFamily="50" charset="0"/>
                        </a:rPr>
                        <a:t>Ridge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0.8851807633561328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649055188"/>
                  </a:ext>
                </a:extLst>
              </a:tr>
              <a:tr h="370840">
                <a:tc>
                  <a:txBody>
                    <a:bodyPr/>
                    <a:lstStyle/>
                    <a:p>
                      <a:r>
                        <a:rPr lang="en-SG" sz="1600" dirty="0">
                          <a:solidFill>
                            <a:srgbClr val="231F20"/>
                          </a:solidFill>
                          <a:latin typeface="Gotham Book" pitchFamily="50"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r h="370840">
                <a:tc>
                  <a:txBody>
                    <a:bodyPr/>
                    <a:lstStyle/>
                    <a:p>
                      <a:r>
                        <a:rPr lang="en-SG" sz="1600" dirty="0">
                          <a:solidFill>
                            <a:srgbClr val="231F20"/>
                          </a:solidFill>
                          <a:latin typeface="Gotham Book" pitchFamily="50" charset="0"/>
                          <a:cs typeface="Gotham Book" pitchFamily="50" charset="0"/>
                        </a:rPr>
                        <a:t>Elastic Net</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0.8727541829079618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591653037"/>
                  </a:ext>
                </a:extLst>
              </a:tr>
            </a:tbl>
          </a:graphicData>
        </a:graphic>
      </p:graphicFrame>
    </p:spTree>
    <p:extLst>
      <p:ext uri="{BB962C8B-B14F-4D97-AF65-F5344CB8AC3E}">
        <p14:creationId xmlns:p14="http://schemas.microsoft.com/office/powerpoint/2010/main" val="732203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PREDICTION WITH LR</a:t>
            </a:r>
          </a:p>
        </p:txBody>
      </p:sp>
      <p:graphicFrame>
        <p:nvGraphicFramePr>
          <p:cNvPr id="8" name="Table 7">
            <a:extLst>
              <a:ext uri="{FF2B5EF4-FFF2-40B4-BE49-F238E27FC236}">
                <a16:creationId xmlns:a16="http://schemas.microsoft.com/office/drawing/2014/main" id="{109BF19E-5C4B-42F1-B158-1BCECD7EDC9B}"/>
              </a:ext>
            </a:extLst>
          </p:cNvPr>
          <p:cNvGraphicFramePr>
            <a:graphicFrameLocks noGrp="1"/>
          </p:cNvGraphicFramePr>
          <p:nvPr>
            <p:extLst>
              <p:ext uri="{D42A27DB-BD31-4B8C-83A1-F6EECF244321}">
                <p14:modId xmlns:p14="http://schemas.microsoft.com/office/powerpoint/2010/main" val="4050734851"/>
              </p:ext>
            </p:extLst>
          </p:nvPr>
        </p:nvGraphicFramePr>
        <p:xfrm>
          <a:off x="887349" y="5445184"/>
          <a:ext cx="4827651" cy="370840"/>
        </p:xfrm>
        <a:graphic>
          <a:graphicData uri="http://schemas.openxmlformats.org/drawingml/2006/table">
            <a:tbl>
              <a:tblPr firstRow="1" bandRow="1">
                <a:tableStyleId>{2D5ABB26-0587-4C30-8999-92F81FD0307C}</a:tableStyleId>
              </a:tblPr>
              <a:tblGrid>
                <a:gridCol w="1381387">
                  <a:extLst>
                    <a:ext uri="{9D8B030D-6E8A-4147-A177-3AD203B41FA5}">
                      <a16:colId xmlns:a16="http://schemas.microsoft.com/office/drawing/2014/main" val="3471967687"/>
                    </a:ext>
                  </a:extLst>
                </a:gridCol>
                <a:gridCol w="3446264">
                  <a:extLst>
                    <a:ext uri="{9D8B030D-6E8A-4147-A177-3AD203B41FA5}">
                      <a16:colId xmlns:a16="http://schemas.microsoft.com/office/drawing/2014/main" val="528225445"/>
                    </a:ext>
                  </a:extLst>
                </a:gridCol>
              </a:tblGrid>
              <a:tr h="370840">
                <a:tc>
                  <a:txBody>
                    <a:bodyPr/>
                    <a:lstStyle/>
                    <a:p>
                      <a:r>
                        <a:rPr lang="en-SG" sz="1600" dirty="0">
                          <a:solidFill>
                            <a:srgbClr val="54B948"/>
                          </a:solidFill>
                          <a:latin typeface="Gotham Bold" panose="02000803030000020004" pitchFamily="2" charset="0"/>
                          <a:cs typeface="Gotham Book" pitchFamily="50" charset="0"/>
                        </a:rPr>
                        <a:t>R2 Score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tc>
                  <a:txBody>
                    <a:bodyPr/>
                    <a:lstStyle/>
                    <a:p>
                      <a:r>
                        <a:rPr lang="en-SG" sz="1600" dirty="0">
                          <a:latin typeface="Gotham Book" pitchFamily="50" charset="0"/>
                          <a:cs typeface="Gotham Book" pitchFamily="50" charset="0"/>
                        </a:rPr>
                        <a:t>0.8871977269985987</a:t>
                      </a:r>
                      <a:endParaRPr lang="en-SG" sz="1600" dirty="0">
                        <a:solidFill>
                          <a:srgbClr val="231F20"/>
                        </a:solidFill>
                        <a:latin typeface="Gotham Book" pitchFamily="50" charset="0"/>
                        <a:cs typeface="Gotham Book" pitchFamily="50" charset="0"/>
                      </a:endParaRP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noFill/>
                  </a:tcPr>
                </a:tc>
                <a:extLst>
                  <a:ext uri="{0D108BD9-81ED-4DB2-BD59-A6C34878D82A}">
                    <a16:rowId xmlns:a16="http://schemas.microsoft.com/office/drawing/2014/main" val="3898686353"/>
                  </a:ext>
                </a:extLst>
              </a:tr>
            </a:tbl>
          </a:graphicData>
        </a:graphic>
      </p:graphicFrame>
      <p:pic>
        <p:nvPicPr>
          <p:cNvPr id="4" name="Picture 3" descr="A screenshot of a cell phone&#10;&#10;Description automatically generated">
            <a:extLst>
              <a:ext uri="{FF2B5EF4-FFF2-40B4-BE49-F238E27FC236}">
                <a16:creationId xmlns:a16="http://schemas.microsoft.com/office/drawing/2014/main" id="{8A543825-99AD-47B8-ACF8-27924B753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60" y="2405062"/>
            <a:ext cx="9086850" cy="2047875"/>
          </a:xfrm>
          <a:prstGeom prst="rect">
            <a:avLst/>
          </a:prstGeom>
        </p:spPr>
      </p:pic>
    </p:spTree>
    <p:extLst>
      <p:ext uri="{BB962C8B-B14F-4D97-AF65-F5344CB8AC3E}">
        <p14:creationId xmlns:p14="http://schemas.microsoft.com/office/powerpoint/2010/main" val="380936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0" name="Rectangle 1">
            <a:extLst>
              <a:ext uri="{FF2B5EF4-FFF2-40B4-BE49-F238E27FC236}">
                <a16:creationId xmlns:a16="http://schemas.microsoft.com/office/drawing/2014/main" id="{BEFAD245-B155-4CC3-AC02-A09AF49E9B14}"/>
              </a:ext>
            </a:extLst>
          </p:cNvPr>
          <p:cNvSpPr>
            <a:spLocks noChangeArrowheads="1"/>
          </p:cNvSpPr>
          <p:nvPr/>
        </p:nvSpPr>
        <p:spPr bwMode="auto">
          <a:xfrm>
            <a:off x="3199349" y="6259932"/>
            <a:ext cx="6099974"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Covers 88.8% of the dataset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pic>
        <p:nvPicPr>
          <p:cNvPr id="4" name="Picture 3" descr="A screenshot of a cell phone&#10;&#10;Description automatically generated">
            <a:extLst>
              <a:ext uri="{FF2B5EF4-FFF2-40B4-BE49-F238E27FC236}">
                <a16:creationId xmlns:a16="http://schemas.microsoft.com/office/drawing/2014/main" id="{5BFF7FC9-D30E-4F2A-86EE-72F8A62CCD74}"/>
              </a:ext>
            </a:extLst>
          </p:cNvPr>
          <p:cNvPicPr>
            <a:picLocks noChangeAspect="1"/>
          </p:cNvPicPr>
          <p:nvPr/>
        </p:nvPicPr>
        <p:blipFill rotWithShape="1">
          <a:blip r:embed="rId3">
            <a:extLst>
              <a:ext uri="{28A0092B-C50C-407E-A947-70E740481C1C}">
                <a14:useLocalDpi xmlns:a14="http://schemas.microsoft.com/office/drawing/2010/main" val="0"/>
              </a:ext>
            </a:extLst>
          </a:blip>
          <a:srcRect l="2409" t="5701" r="3909" b="6233"/>
          <a:stretch/>
        </p:blipFill>
        <p:spPr>
          <a:xfrm>
            <a:off x="3680974" y="1673285"/>
            <a:ext cx="4830051" cy="4540510"/>
          </a:xfrm>
          <a:prstGeom prst="rect">
            <a:avLst/>
          </a:prstGeom>
        </p:spPr>
      </p:pic>
    </p:spTree>
    <p:extLst>
      <p:ext uri="{BB962C8B-B14F-4D97-AF65-F5344CB8AC3E}">
        <p14:creationId xmlns:p14="http://schemas.microsoft.com/office/powerpoint/2010/main" val="332321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3" name="Rectangle 1">
            <a:extLst>
              <a:ext uri="{FF2B5EF4-FFF2-40B4-BE49-F238E27FC236}">
                <a16:creationId xmlns:a16="http://schemas.microsoft.com/office/drawing/2014/main" id="{E06622BE-07AB-4E03-BBFB-DE82FC9C4D26}"/>
              </a:ext>
            </a:extLst>
          </p:cNvPr>
          <p:cNvSpPr>
            <a:spLocks noChangeArrowheads="1"/>
          </p:cNvSpPr>
          <p:nvPr/>
        </p:nvSpPr>
        <p:spPr bwMode="auto">
          <a:xfrm>
            <a:off x="7053385" y="2740312"/>
            <a:ext cx="4928495" cy="2830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200" dirty="0">
                <a:solidFill>
                  <a:srgbClr val="000000"/>
                </a:solidFill>
                <a:latin typeface="Gotham Book" pitchFamily="50" charset="0"/>
                <a:cs typeface="Gotham Book" pitchFamily="50" charset="0"/>
              </a:rPr>
              <a:t>Total SF is the most significant variables that will affect the house price, followed </a:t>
            </a:r>
            <a:r>
              <a:rPr lang="en-US" altLang="en-US" sz="1200">
                <a:solidFill>
                  <a:srgbClr val="000000"/>
                </a:solidFill>
                <a:latin typeface="Gotham Book" pitchFamily="50" charset="0"/>
                <a:cs typeface="Gotham Book" pitchFamily="50" charset="0"/>
              </a:rPr>
              <a:t>by Overall </a:t>
            </a:r>
            <a:r>
              <a:rPr lang="en-US" altLang="en-US" sz="1200" dirty="0">
                <a:solidFill>
                  <a:srgbClr val="000000"/>
                </a:solidFill>
                <a:latin typeface="Gotham Book" pitchFamily="50" charset="0"/>
                <a:cs typeface="Gotham Book" pitchFamily="50" charset="0"/>
              </a:rPr>
              <a:t>Quality and Kitchen Quality</a:t>
            </a:r>
          </a:p>
          <a:p>
            <a:pPr marL="285750" lvl="0" indent="-285750" eaLnBrk="0" fontAlgn="base" hangingPunct="0">
              <a:lnSpc>
                <a:spcPct val="150000"/>
              </a:lnSpc>
              <a:spcBef>
                <a:spcPct val="0"/>
              </a:spcBef>
              <a:spcAft>
                <a:spcPct val="0"/>
              </a:spcAft>
              <a:buFont typeface="Arial" panose="020B0604020202020204" pitchFamily="34" charset="0"/>
              <a:buChar char="•"/>
            </a:pPr>
            <a:endParaRPr lang="en-US" altLang="en-US" sz="1200" dirty="0">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Gotham Book" pitchFamily="50" charset="0"/>
                <a:cs typeface="Gotham Book" pitchFamily="50" charset="0"/>
              </a:rPr>
              <a:t>Green Hills, Stone Bridge, North </a:t>
            </a:r>
            <a:r>
              <a:rPr lang="en-US" altLang="en-US" sz="1200" b="1" dirty="0">
                <a:latin typeface="Gotham Book" pitchFamily="50" charset="0"/>
                <a:cs typeface="Gotham Book" pitchFamily="50" charset="0"/>
              </a:rPr>
              <a:t>R</a:t>
            </a:r>
            <a:r>
              <a:rPr kumimoji="0" lang="en-US" altLang="en-US" sz="1200" b="1" i="0" u="none" strike="noStrike" cap="none" normalizeH="0" baseline="0" dirty="0">
                <a:ln>
                  <a:noFill/>
                </a:ln>
                <a:solidFill>
                  <a:schemeClr val="tx1"/>
                </a:solidFill>
                <a:effectLst/>
                <a:latin typeface="Gotham Book" pitchFamily="50" charset="0"/>
                <a:cs typeface="Gotham Book" pitchFamily="50" charset="0"/>
              </a:rPr>
              <a:t>idge Height, North Ridge </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neighborhood houses affect sale prices the most among others in Ames</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200" b="0" i="0" u="none" strike="noStrike" cap="none" normalizeH="0" baseline="0" dirty="0">
              <a:ln>
                <a:noFill/>
              </a:ln>
              <a:solidFill>
                <a:schemeClr val="tx1"/>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Planned Unit Development (PUD) houses will decrease the sale price (MS </a:t>
            </a: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SubClass</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160 &amp; 120)</a:t>
            </a:r>
          </a:p>
        </p:txBody>
      </p:sp>
      <p:pic>
        <p:nvPicPr>
          <p:cNvPr id="12" name="Picture 11" descr="A screenshot of a cell phone&#10;&#10;Description automatically generated">
            <a:extLst>
              <a:ext uri="{FF2B5EF4-FFF2-40B4-BE49-F238E27FC236}">
                <a16:creationId xmlns:a16="http://schemas.microsoft.com/office/drawing/2014/main" id="{2B98A379-9DB1-4464-B397-DB77D4F2A3AC}"/>
              </a:ext>
            </a:extLst>
          </p:cNvPr>
          <p:cNvPicPr>
            <a:picLocks noChangeAspect="1"/>
          </p:cNvPicPr>
          <p:nvPr/>
        </p:nvPicPr>
        <p:blipFill rotWithShape="1">
          <a:blip r:embed="rId3">
            <a:extLst>
              <a:ext uri="{28A0092B-C50C-407E-A947-70E740481C1C}">
                <a14:useLocalDpi xmlns:a14="http://schemas.microsoft.com/office/drawing/2010/main" val="0"/>
              </a:ext>
            </a:extLst>
          </a:blip>
          <a:srcRect l="829" t="7281" r="5373" b="6666"/>
          <a:stretch/>
        </p:blipFill>
        <p:spPr>
          <a:xfrm>
            <a:off x="323033" y="2273220"/>
            <a:ext cx="6409153" cy="3920017"/>
          </a:xfrm>
          <a:prstGeom prst="rect">
            <a:avLst/>
          </a:prstGeom>
        </p:spPr>
      </p:pic>
    </p:spTree>
    <p:extLst>
      <p:ext uri="{BB962C8B-B14F-4D97-AF65-F5344CB8AC3E}">
        <p14:creationId xmlns:p14="http://schemas.microsoft.com/office/powerpoint/2010/main" val="2333313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140245"/>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0" name="Rectangle 1">
            <a:extLst>
              <a:ext uri="{FF2B5EF4-FFF2-40B4-BE49-F238E27FC236}">
                <a16:creationId xmlns:a16="http://schemas.microsoft.com/office/drawing/2014/main" id="{06460EDE-5B80-4292-8A9D-3A10C5818E90}"/>
              </a:ext>
            </a:extLst>
          </p:cNvPr>
          <p:cNvSpPr>
            <a:spLocks noChangeArrowheads="1"/>
          </p:cNvSpPr>
          <p:nvPr/>
        </p:nvSpPr>
        <p:spPr bwMode="auto">
          <a:xfrm>
            <a:off x="1376781" y="1678444"/>
            <a:ext cx="8645106"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Green Hills close to Iowa University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North Ridge, North Ridge Height and Stone Bridge are in upper class neighborhood</a:t>
            </a:r>
          </a:p>
        </p:txBody>
      </p:sp>
      <p:grpSp>
        <p:nvGrpSpPr>
          <p:cNvPr id="2" name="Group 1">
            <a:extLst>
              <a:ext uri="{FF2B5EF4-FFF2-40B4-BE49-F238E27FC236}">
                <a16:creationId xmlns:a16="http://schemas.microsoft.com/office/drawing/2014/main" id="{45B35C1E-E761-4062-9724-6B4C58460B25}"/>
              </a:ext>
            </a:extLst>
          </p:cNvPr>
          <p:cNvGrpSpPr/>
          <p:nvPr/>
        </p:nvGrpSpPr>
        <p:grpSpPr>
          <a:xfrm>
            <a:off x="1937170" y="2672842"/>
            <a:ext cx="7983118" cy="3953220"/>
            <a:chOff x="1937170" y="2672842"/>
            <a:chExt cx="7983118" cy="3953220"/>
          </a:xfrm>
        </p:grpSpPr>
        <p:grpSp>
          <p:nvGrpSpPr>
            <p:cNvPr id="9" name="Group 8">
              <a:extLst>
                <a:ext uri="{FF2B5EF4-FFF2-40B4-BE49-F238E27FC236}">
                  <a16:creationId xmlns:a16="http://schemas.microsoft.com/office/drawing/2014/main" id="{999C6E1E-0092-41EE-B1E9-7250D6824AE5}"/>
                </a:ext>
              </a:extLst>
            </p:cNvPr>
            <p:cNvGrpSpPr/>
            <p:nvPr/>
          </p:nvGrpSpPr>
          <p:grpSpPr>
            <a:xfrm>
              <a:off x="1937170" y="2672842"/>
              <a:ext cx="7983118" cy="3953220"/>
              <a:chOff x="640182" y="1795169"/>
              <a:chExt cx="9934985" cy="4919780"/>
            </a:xfrm>
          </p:grpSpPr>
          <p:pic>
            <p:nvPicPr>
              <p:cNvPr id="4" name="Picture 3">
                <a:extLst>
                  <a:ext uri="{FF2B5EF4-FFF2-40B4-BE49-F238E27FC236}">
                    <a16:creationId xmlns:a16="http://schemas.microsoft.com/office/drawing/2014/main" id="{5CACD684-5C44-4BC3-B115-7348FA2F09B5}"/>
                  </a:ext>
                </a:extLst>
              </p:cNvPr>
              <p:cNvPicPr>
                <a:picLocks noChangeAspect="1"/>
              </p:cNvPicPr>
              <p:nvPr/>
            </p:nvPicPr>
            <p:blipFill rotWithShape="1">
              <a:blip r:embed="rId3"/>
              <a:srcRect l="2302" t="19714" r="1120" b="8549"/>
              <a:stretch/>
            </p:blipFill>
            <p:spPr>
              <a:xfrm>
                <a:off x="640182" y="1795169"/>
                <a:ext cx="9934985" cy="4919780"/>
              </a:xfrm>
              <a:prstGeom prst="rect">
                <a:avLst/>
              </a:prstGeom>
            </p:spPr>
          </p:pic>
          <p:sp>
            <p:nvSpPr>
              <p:cNvPr id="8" name="Oval 7">
                <a:extLst>
                  <a:ext uri="{FF2B5EF4-FFF2-40B4-BE49-F238E27FC236}">
                    <a16:creationId xmlns:a16="http://schemas.microsoft.com/office/drawing/2014/main" id="{1824E2D6-DFFE-41F6-9373-246DBA96A1EB}"/>
                  </a:ext>
                </a:extLst>
              </p:cNvPr>
              <p:cNvSpPr/>
              <p:nvPr/>
            </p:nvSpPr>
            <p:spPr>
              <a:xfrm>
                <a:off x="5424692" y="4622488"/>
                <a:ext cx="1668258" cy="1024126"/>
              </a:xfrm>
              <a:prstGeom prst="ellipse">
                <a:avLst/>
              </a:prstGeom>
              <a:noFill/>
              <a:ln w="38100">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4" name="Oval 13">
                <a:extLst>
                  <a:ext uri="{FF2B5EF4-FFF2-40B4-BE49-F238E27FC236}">
                    <a16:creationId xmlns:a16="http://schemas.microsoft.com/office/drawing/2014/main" id="{E9059331-360A-4B88-9801-B5A8D84F7B7D}"/>
                  </a:ext>
                </a:extLst>
              </p:cNvPr>
              <p:cNvSpPr/>
              <p:nvPr/>
            </p:nvSpPr>
            <p:spPr>
              <a:xfrm>
                <a:off x="3779520" y="2674620"/>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5" name="Oval 14">
                <a:extLst>
                  <a:ext uri="{FF2B5EF4-FFF2-40B4-BE49-F238E27FC236}">
                    <a16:creationId xmlns:a16="http://schemas.microsoft.com/office/drawing/2014/main" id="{1A0B023D-8524-4087-9417-963A834A76AA}"/>
                  </a:ext>
                </a:extLst>
              </p:cNvPr>
              <p:cNvSpPr/>
              <p:nvPr/>
            </p:nvSpPr>
            <p:spPr>
              <a:xfrm>
                <a:off x="377952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6" name="Oval 15">
                <a:extLst>
                  <a:ext uri="{FF2B5EF4-FFF2-40B4-BE49-F238E27FC236}">
                    <a16:creationId xmlns:a16="http://schemas.microsoft.com/office/drawing/2014/main" id="{72C9DA9E-0FA7-423C-A34A-DCC2F4F7F1B6}"/>
                  </a:ext>
                </a:extLst>
              </p:cNvPr>
              <p:cNvSpPr/>
              <p:nvPr/>
            </p:nvSpPr>
            <p:spPr>
              <a:xfrm>
                <a:off x="513207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7" name="Oval 16">
                <a:extLst>
                  <a:ext uri="{FF2B5EF4-FFF2-40B4-BE49-F238E27FC236}">
                    <a16:creationId xmlns:a16="http://schemas.microsoft.com/office/drawing/2014/main" id="{62F887BC-7FA7-46E5-A6CD-E46A94615FB0}"/>
                  </a:ext>
                </a:extLst>
              </p:cNvPr>
              <p:cNvSpPr/>
              <p:nvPr/>
            </p:nvSpPr>
            <p:spPr>
              <a:xfrm>
                <a:off x="4336732" y="5408295"/>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9" name="Rectangle 1">
                <a:extLst>
                  <a:ext uri="{FF2B5EF4-FFF2-40B4-BE49-F238E27FC236}">
                    <a16:creationId xmlns:a16="http://schemas.microsoft.com/office/drawing/2014/main" id="{C878E6DE-4C32-4E90-A8AF-B7FA93678853}"/>
                  </a:ext>
                </a:extLst>
              </p:cNvPr>
              <p:cNvSpPr>
                <a:spLocks noChangeArrowheads="1"/>
              </p:cNvSpPr>
              <p:nvPr/>
            </p:nvSpPr>
            <p:spPr bwMode="auto">
              <a:xfrm>
                <a:off x="6096000" y="196284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Stone Bridge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0" name="Rectangle 1">
                <a:extLst>
                  <a:ext uri="{FF2B5EF4-FFF2-40B4-BE49-F238E27FC236}">
                    <a16:creationId xmlns:a16="http://schemas.microsoft.com/office/drawing/2014/main" id="{5B712054-B86A-401C-9201-C5164DFCA831}"/>
                  </a:ext>
                </a:extLst>
              </p:cNvPr>
              <p:cNvSpPr>
                <a:spLocks noChangeArrowheads="1"/>
              </p:cNvSpPr>
              <p:nvPr/>
            </p:nvSpPr>
            <p:spPr bwMode="auto">
              <a:xfrm>
                <a:off x="2291587" y="286272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1" name="Rectangle 1">
                <a:extLst>
                  <a:ext uri="{FF2B5EF4-FFF2-40B4-BE49-F238E27FC236}">
                    <a16:creationId xmlns:a16="http://schemas.microsoft.com/office/drawing/2014/main" id="{0D8BFCF1-C0C7-41C4-A3CA-1EC3675BFD0F}"/>
                  </a:ext>
                </a:extLst>
              </p:cNvPr>
              <p:cNvSpPr>
                <a:spLocks noChangeArrowheads="1"/>
              </p:cNvSpPr>
              <p:nvPr/>
            </p:nvSpPr>
            <p:spPr bwMode="auto">
              <a:xfrm>
                <a:off x="2291587" y="1847772"/>
                <a:ext cx="1942865" cy="81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p>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Height</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2" name="Rectangle 1">
                <a:extLst>
                  <a:ext uri="{FF2B5EF4-FFF2-40B4-BE49-F238E27FC236}">
                    <a16:creationId xmlns:a16="http://schemas.microsoft.com/office/drawing/2014/main" id="{E960B1ED-ED6D-45DE-B30A-E992AF89E4BF}"/>
                  </a:ext>
                </a:extLst>
              </p:cNvPr>
              <p:cNvSpPr>
                <a:spLocks noChangeArrowheads="1"/>
              </p:cNvSpPr>
              <p:nvPr/>
            </p:nvSpPr>
            <p:spPr bwMode="auto">
              <a:xfrm>
                <a:off x="2938273" y="5584533"/>
                <a:ext cx="1682494"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Green Hills</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grpSp>
        <p:sp>
          <p:nvSpPr>
            <p:cNvPr id="23" name="Rectangle 1">
              <a:extLst>
                <a:ext uri="{FF2B5EF4-FFF2-40B4-BE49-F238E27FC236}">
                  <a16:creationId xmlns:a16="http://schemas.microsoft.com/office/drawing/2014/main" id="{A40BE9FC-6DBB-4AA3-8EE7-2DF48F7E26F8}"/>
                </a:ext>
              </a:extLst>
            </p:cNvPr>
            <p:cNvSpPr>
              <a:spLocks noChangeArrowheads="1"/>
            </p:cNvSpPr>
            <p:nvPr/>
          </p:nvSpPr>
          <p:spPr bwMode="auto">
            <a:xfrm>
              <a:off x="7169300" y="5134356"/>
              <a:ext cx="1351944" cy="30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231F20"/>
                  </a:solidFill>
                  <a:effectLst/>
                  <a:latin typeface="Gotham Bold" panose="02000803030000020004" pitchFamily="2" charset="0"/>
                  <a:cs typeface="Gotham Book" pitchFamily="50" charset="0"/>
                </a:rPr>
                <a:t>City Center</a:t>
              </a:r>
            </a:p>
          </p:txBody>
        </p:sp>
      </p:grpSp>
    </p:spTree>
    <p:extLst>
      <p:ext uri="{BB962C8B-B14F-4D97-AF65-F5344CB8AC3E}">
        <p14:creationId xmlns:p14="http://schemas.microsoft.com/office/powerpoint/2010/main" val="3679905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4079400" y="3044279"/>
            <a:ext cx="3751348" cy="769441"/>
          </a:xfrm>
          <a:prstGeom prst="rect">
            <a:avLst/>
          </a:prstGeom>
          <a:noFill/>
        </p:spPr>
        <p:txBody>
          <a:bodyPr wrap="none" rtlCol="0">
            <a:spAutoFit/>
          </a:bodyPr>
          <a:lstStyle/>
          <a:p>
            <a:r>
              <a:rPr lang="en-US" sz="4400" dirty="0">
                <a:solidFill>
                  <a:srgbClr val="54B948"/>
                </a:solidFill>
                <a:latin typeface="Gotham Black" panose="02000603040000020004" pitchFamily="2" charset="0"/>
              </a:rPr>
              <a:t>THANK YOU</a:t>
            </a: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6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339393" y="3028890"/>
            <a:ext cx="2294415" cy="400110"/>
          </a:xfrm>
          <a:prstGeom prst="rect">
            <a:avLst/>
          </a:prstGeom>
        </p:spPr>
        <p:txBody>
          <a:bodyPr wrap="square">
            <a:spAutoFit/>
          </a:bodyPr>
          <a:lstStyle/>
          <a:p>
            <a:r>
              <a:rPr lang="en-US" sz="2000" dirty="0">
                <a:solidFill>
                  <a:srgbClr val="54B948"/>
                </a:solidFill>
                <a:latin typeface="Gotham Black" panose="02000603040000020004" pitchFamily="2" charset="0"/>
              </a:rPr>
              <a:t>INTRODUCTION</a:t>
            </a:r>
          </a:p>
        </p:txBody>
      </p:sp>
      <p:sp>
        <p:nvSpPr>
          <p:cNvPr id="8" name="Rectangle 7">
            <a:extLst>
              <a:ext uri="{FF2B5EF4-FFF2-40B4-BE49-F238E27FC236}">
                <a16:creationId xmlns:a16="http://schemas.microsoft.com/office/drawing/2014/main" id="{24F6A1EF-4CC5-4FE0-A6D6-85E111D6C44D}"/>
              </a:ext>
            </a:extLst>
          </p:cNvPr>
          <p:cNvSpPr/>
          <p:nvPr/>
        </p:nvSpPr>
        <p:spPr>
          <a:xfrm>
            <a:off x="3777275" y="558606"/>
            <a:ext cx="7436747" cy="21213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Ames is a city in Story County, Iowa, United States approximately 30 miles north of Des Moines in central Iowa. It is best known as the home of Iowa State University, with leading Agriculture, Design, Engineering, and Veterinary Medicine colleges.</a:t>
            </a:r>
            <a:endParaRPr lang="en-SG" dirty="0">
              <a:solidFill>
                <a:srgbClr val="231F20"/>
              </a:solidFill>
              <a:latin typeface="Gotham Book" pitchFamily="50" charset="0"/>
              <a:cs typeface="Gotham Book" pitchFamily="50" charset="0"/>
            </a:endParaRPr>
          </a:p>
        </p:txBody>
      </p:sp>
      <p:sp>
        <p:nvSpPr>
          <p:cNvPr id="10" name="Rectangle 9">
            <a:extLst>
              <a:ext uri="{FF2B5EF4-FFF2-40B4-BE49-F238E27FC236}">
                <a16:creationId xmlns:a16="http://schemas.microsoft.com/office/drawing/2014/main" id="{8969DDD1-BFA7-48A8-81B5-797733C611A4}"/>
              </a:ext>
            </a:extLst>
          </p:cNvPr>
          <p:cNvSpPr/>
          <p:nvPr/>
        </p:nvSpPr>
        <p:spPr>
          <a:xfrm>
            <a:off x="3777275" y="3228945"/>
            <a:ext cx="7436747" cy="12946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In this project, datasets obtains from the Ames Assessor’s Office (through Kaggle) are used to </a:t>
            </a:r>
            <a:r>
              <a:rPr lang="en-US" dirty="0">
                <a:solidFill>
                  <a:srgbClr val="231F20"/>
                </a:solidFill>
                <a:latin typeface="Gotham Book" pitchFamily="50" charset="0"/>
                <a:cs typeface="Gotham Book" pitchFamily="50" charset="0"/>
              </a:rPr>
              <a:t>create a regression model that predicts the price of houses in Ames, IA.</a:t>
            </a:r>
            <a:endParaRPr lang="en-SG" dirty="0">
              <a:solidFill>
                <a:srgbClr val="231F20"/>
              </a:solidFill>
              <a:latin typeface="Gotham Book" pitchFamily="50" charset="0"/>
              <a:cs typeface="Gotham Book" pitchFamily="50" charset="0"/>
            </a:endParaRPr>
          </a:p>
        </p:txBody>
      </p:sp>
      <p:pic>
        <p:nvPicPr>
          <p:cNvPr id="14" name="Picture 13">
            <a:extLst>
              <a:ext uri="{FF2B5EF4-FFF2-40B4-BE49-F238E27FC236}">
                <a16:creationId xmlns:a16="http://schemas.microsoft.com/office/drawing/2014/main" id="{4BC1351C-9145-4EC1-A700-054020C6B3FA}"/>
              </a:ext>
            </a:extLst>
          </p:cNvPr>
          <p:cNvPicPr>
            <a:picLocks noChangeAspect="1"/>
          </p:cNvPicPr>
          <p:nvPr/>
        </p:nvPicPr>
        <p:blipFill rotWithShape="1">
          <a:blip r:embed="rId3"/>
          <a:srcRect l="248" t="40231" r="52131" b="38311"/>
          <a:stretch/>
        </p:blipFill>
        <p:spPr>
          <a:xfrm>
            <a:off x="5392552" y="4947400"/>
            <a:ext cx="4500748" cy="1351994"/>
          </a:xfrm>
          <a:prstGeom prst="rect">
            <a:avLst/>
          </a:prstGeom>
        </p:spPr>
      </p:pic>
    </p:spTree>
    <p:extLst>
      <p:ext uri="{BB962C8B-B14F-4D97-AF65-F5344CB8AC3E}">
        <p14:creationId xmlns:p14="http://schemas.microsoft.com/office/powerpoint/2010/main" val="145171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1290866"/>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PROBLEM </a:t>
            </a:r>
          </a:p>
          <a:p>
            <a:pPr>
              <a:lnSpc>
                <a:spcPct val="150000"/>
              </a:lnSpc>
            </a:pPr>
            <a:r>
              <a:rPr lang="en-US" sz="2800" dirty="0">
                <a:solidFill>
                  <a:srgbClr val="54B948"/>
                </a:solidFill>
                <a:latin typeface="Gotham Black" panose="02000603040000020004" pitchFamily="2" charset="0"/>
              </a:rPr>
              <a:t>STATEMENT</a:t>
            </a:r>
          </a:p>
        </p:txBody>
      </p:sp>
      <p:sp>
        <p:nvSpPr>
          <p:cNvPr id="2" name="Rectangle 1">
            <a:extLst>
              <a:ext uri="{FF2B5EF4-FFF2-40B4-BE49-F238E27FC236}">
                <a16:creationId xmlns:a16="http://schemas.microsoft.com/office/drawing/2014/main" id="{958F7635-A34B-4259-8CB1-A1803D839D7E}"/>
              </a:ext>
            </a:extLst>
          </p:cNvPr>
          <p:cNvSpPr/>
          <p:nvPr/>
        </p:nvSpPr>
        <p:spPr>
          <a:xfrm>
            <a:off x="4076700" y="2571690"/>
            <a:ext cx="7143750" cy="1689693"/>
          </a:xfrm>
          <a:prstGeom prst="rect">
            <a:avLst/>
          </a:prstGeom>
        </p:spPr>
        <p:txBody>
          <a:bodyPr wrap="square">
            <a:spAutoFit/>
          </a:bodyPr>
          <a:lstStyle/>
          <a:p>
            <a:pPr algn="ctr">
              <a:lnSpc>
                <a:spcPct val="150000"/>
              </a:lnSpc>
            </a:pPr>
            <a:r>
              <a:rPr lang="en-SG" sz="2400" dirty="0">
                <a:latin typeface="Gotham Book" pitchFamily="50" charset="0"/>
                <a:cs typeface="Gotham Book" pitchFamily="50" charset="0"/>
              </a:rPr>
              <a:t>To build a regression model with the </a:t>
            </a:r>
          </a:p>
          <a:p>
            <a:pPr algn="ctr">
              <a:lnSpc>
                <a:spcPct val="150000"/>
              </a:lnSpc>
            </a:pPr>
            <a:r>
              <a:rPr lang="en-SG" sz="2400" dirty="0">
                <a:latin typeface="Gotham Bold" panose="02000803030000020004" pitchFamily="2" charset="0"/>
                <a:cs typeface="Gotham Book" pitchFamily="50" charset="0"/>
              </a:rPr>
              <a:t>lowest error </a:t>
            </a:r>
          </a:p>
          <a:p>
            <a:pPr algn="ctr">
              <a:lnSpc>
                <a:spcPct val="150000"/>
              </a:lnSpc>
            </a:pPr>
            <a:r>
              <a:rPr lang="en-SG" sz="2400" dirty="0">
                <a:latin typeface="Gotham Book" pitchFamily="50" charset="0"/>
                <a:cs typeface="Gotham Book" pitchFamily="50" charset="0"/>
              </a:rPr>
              <a:t>to predict Sales Price of houses sold in Ames</a:t>
            </a:r>
          </a:p>
        </p:txBody>
      </p:sp>
    </p:spTree>
    <p:extLst>
      <p:ext uri="{BB962C8B-B14F-4D97-AF65-F5344CB8AC3E}">
        <p14:creationId xmlns:p14="http://schemas.microsoft.com/office/powerpoint/2010/main" val="303323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sp>
        <p:nvSpPr>
          <p:cNvPr id="3" name="Rectangle 1">
            <a:extLst>
              <a:ext uri="{FF2B5EF4-FFF2-40B4-BE49-F238E27FC236}">
                <a16:creationId xmlns:a16="http://schemas.microsoft.com/office/drawing/2014/main" id="{B5253C11-EFD1-4712-B1B9-EC2D84B054ED}"/>
              </a:ext>
            </a:extLst>
          </p:cNvPr>
          <p:cNvSpPr>
            <a:spLocks noChangeArrowheads="1"/>
          </p:cNvSpPr>
          <p:nvPr/>
        </p:nvSpPr>
        <p:spPr bwMode="auto">
          <a:xfrm>
            <a:off x="3536950" y="392064"/>
            <a:ext cx="7581900"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Data set contains information from the Ames Assessor’s Office used in computing assessed values for individual residential properties sold in Ames, IA from 2006 to 2010.</a:t>
            </a:r>
            <a:r>
              <a:rPr kumimoji="0" lang="en-US" altLang="en-US" b="0" i="0" u="none" strike="noStrike" cap="none" normalizeH="0" baseline="0" dirty="0">
                <a:ln>
                  <a:noFill/>
                </a:ln>
                <a:solidFill>
                  <a:schemeClr val="tx1"/>
                </a:solidFill>
                <a:effectLst/>
                <a:latin typeface="Gotham Book" pitchFamily="50" charset="0"/>
                <a:cs typeface="Gotham Book" pitchFamily="50" charset="0"/>
              </a:rPr>
              <a:t> </a:t>
            </a:r>
          </a:p>
        </p:txBody>
      </p:sp>
      <p:sp>
        <p:nvSpPr>
          <p:cNvPr id="8" name="Rectangle 1">
            <a:extLst>
              <a:ext uri="{FF2B5EF4-FFF2-40B4-BE49-F238E27FC236}">
                <a16:creationId xmlns:a16="http://schemas.microsoft.com/office/drawing/2014/main" id="{DD5612EF-EF9D-4D45-8F6C-2589ADE689BF}"/>
              </a:ext>
            </a:extLst>
          </p:cNvPr>
          <p:cNvSpPr>
            <a:spLocks noChangeArrowheads="1"/>
          </p:cNvSpPr>
          <p:nvPr/>
        </p:nvSpPr>
        <p:spPr bwMode="auto">
          <a:xfrm>
            <a:off x="3536950" y="2019102"/>
            <a:ext cx="8623300" cy="87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1" i="0" u="none" strike="noStrike" cap="none" normalizeH="0" baseline="0" dirty="0">
                <a:ln>
                  <a:noFill/>
                </a:ln>
                <a:solidFill>
                  <a:srgbClr val="000000"/>
                </a:solidFill>
                <a:effectLst/>
                <a:latin typeface="Gotham Book" pitchFamily="50" charset="0"/>
                <a:cs typeface="Gotham Book" pitchFamily="50" charset="0"/>
              </a:rPr>
              <a:t>Source: </a:t>
            </a:r>
            <a:r>
              <a:rPr lang="en-SG" dirty="0">
                <a:latin typeface="Gotham Book" pitchFamily="50" charset="0"/>
                <a:cs typeface="Gotham Book" pitchFamily="50" charset="0"/>
              </a:rPr>
              <a:t>https://www.kaggle.com/c/dsi-us-6-project-2-regression-challenge/</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grpSp>
        <p:nvGrpSpPr>
          <p:cNvPr id="19" name="Group 18">
            <a:extLst>
              <a:ext uri="{FF2B5EF4-FFF2-40B4-BE49-F238E27FC236}">
                <a16:creationId xmlns:a16="http://schemas.microsoft.com/office/drawing/2014/main" id="{999956C4-567D-47FD-BB6E-E613914D9F0A}"/>
              </a:ext>
            </a:extLst>
          </p:cNvPr>
          <p:cNvGrpSpPr/>
          <p:nvPr/>
        </p:nvGrpSpPr>
        <p:grpSpPr>
          <a:xfrm>
            <a:off x="4493151" y="3449146"/>
            <a:ext cx="5669498" cy="2634713"/>
            <a:chOff x="3340801" y="3449146"/>
            <a:chExt cx="5669498" cy="2634713"/>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512445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2051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0" name="Rectangle 1">
              <a:extLst>
                <a:ext uri="{FF2B5EF4-FFF2-40B4-BE49-F238E27FC236}">
                  <a16:creationId xmlns:a16="http://schemas.microsoft.com/office/drawing/2014/main" id="{DDA1FA13-2B8A-4C3C-A7D0-10F82459E254}"/>
                </a:ext>
              </a:extLst>
            </p:cNvPr>
            <p:cNvSpPr>
              <a:spLocks noChangeArrowheads="1"/>
            </p:cNvSpPr>
            <p:nvPr/>
          </p:nvSpPr>
          <p:spPr bwMode="auto">
            <a:xfrm>
              <a:off x="693420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1" name="Rectangle 1">
              <a:extLst>
                <a:ext uri="{FF2B5EF4-FFF2-40B4-BE49-F238E27FC236}">
                  <a16:creationId xmlns:a16="http://schemas.microsoft.com/office/drawing/2014/main" id="{814C4341-FF20-47B6-87EC-B25F63024A8A}"/>
                </a:ext>
              </a:extLst>
            </p:cNvPr>
            <p:cNvSpPr>
              <a:spLocks noChangeArrowheads="1"/>
            </p:cNvSpPr>
            <p:nvPr/>
          </p:nvSpPr>
          <p:spPr bwMode="auto">
            <a:xfrm>
              <a:off x="512445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879</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2" name="Rectangle 1">
              <a:extLst>
                <a:ext uri="{FF2B5EF4-FFF2-40B4-BE49-F238E27FC236}">
                  <a16:creationId xmlns:a16="http://schemas.microsoft.com/office/drawing/2014/main" id="{01F033E2-CB86-45AD-A90A-F183B11166FE}"/>
                </a:ext>
              </a:extLst>
            </p:cNvPr>
            <p:cNvSpPr>
              <a:spLocks noChangeArrowheads="1"/>
            </p:cNvSpPr>
            <p:nvPr/>
          </p:nvSpPr>
          <p:spPr bwMode="auto">
            <a:xfrm>
              <a:off x="693420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80</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3" name="Rectangle 1">
              <a:extLst>
                <a:ext uri="{FF2B5EF4-FFF2-40B4-BE49-F238E27FC236}">
                  <a16:creationId xmlns:a16="http://schemas.microsoft.com/office/drawing/2014/main" id="{C443F252-E89C-4276-B0FF-18684F8D975E}"/>
                </a:ext>
              </a:extLst>
            </p:cNvPr>
            <p:cNvSpPr>
              <a:spLocks noChangeArrowheads="1"/>
            </p:cNvSpPr>
            <p:nvPr/>
          </p:nvSpPr>
          <p:spPr bwMode="auto">
            <a:xfrm>
              <a:off x="3340801" y="384065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4" name="Rectangle 1">
              <a:extLst>
                <a:ext uri="{FF2B5EF4-FFF2-40B4-BE49-F238E27FC236}">
                  <a16:creationId xmlns:a16="http://schemas.microsoft.com/office/drawing/2014/main" id="{457164F1-F5C0-4F1E-8414-CEFA98A6DBF1}"/>
                </a:ext>
              </a:extLst>
            </p:cNvPr>
            <p:cNvSpPr>
              <a:spLocks noChangeArrowheads="1"/>
            </p:cNvSpPr>
            <p:nvPr/>
          </p:nvSpPr>
          <p:spPr bwMode="auto">
            <a:xfrm>
              <a:off x="3340801" y="5246706"/>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5102926"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6" name="Rectangle 1">
              <a:extLst>
                <a:ext uri="{FF2B5EF4-FFF2-40B4-BE49-F238E27FC236}">
                  <a16:creationId xmlns:a16="http://schemas.microsoft.com/office/drawing/2014/main" id="{2B968FF2-3632-4AC5-B783-6B04021D32FC}"/>
                </a:ext>
              </a:extLst>
            </p:cNvPr>
            <p:cNvSpPr>
              <a:spLocks noChangeArrowheads="1"/>
            </p:cNvSpPr>
            <p:nvPr/>
          </p:nvSpPr>
          <p:spPr bwMode="auto">
            <a:xfrm>
              <a:off x="509940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7" name="Rectangle 1">
              <a:extLst>
                <a:ext uri="{FF2B5EF4-FFF2-40B4-BE49-F238E27FC236}">
                  <a16:creationId xmlns:a16="http://schemas.microsoft.com/office/drawing/2014/main" id="{14DDFB78-8ADF-4403-87ED-9791C5B19ED7}"/>
                </a:ext>
              </a:extLst>
            </p:cNvPr>
            <p:cNvSpPr>
              <a:spLocks noChangeArrowheads="1"/>
            </p:cNvSpPr>
            <p:nvPr/>
          </p:nvSpPr>
          <p:spPr bwMode="auto">
            <a:xfrm>
              <a:off x="690915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8" name="Rectangle 1">
              <a:extLst>
                <a:ext uri="{FF2B5EF4-FFF2-40B4-BE49-F238E27FC236}">
                  <a16:creationId xmlns:a16="http://schemas.microsoft.com/office/drawing/2014/main" id="{268B0D71-F135-41E9-9010-7BB2D45DF7F0}"/>
                </a:ext>
              </a:extLst>
            </p:cNvPr>
            <p:cNvSpPr>
              <a:spLocks noChangeArrowheads="1"/>
            </p:cNvSpPr>
            <p:nvPr/>
          </p:nvSpPr>
          <p:spPr bwMode="auto">
            <a:xfrm>
              <a:off x="6909150"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spTree>
    <p:extLst>
      <p:ext uri="{BB962C8B-B14F-4D97-AF65-F5344CB8AC3E}">
        <p14:creationId xmlns:p14="http://schemas.microsoft.com/office/powerpoint/2010/main" val="27539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grpSp>
        <p:nvGrpSpPr>
          <p:cNvPr id="28" name="Group 27">
            <a:extLst>
              <a:ext uri="{FF2B5EF4-FFF2-40B4-BE49-F238E27FC236}">
                <a16:creationId xmlns:a16="http://schemas.microsoft.com/office/drawing/2014/main" id="{6E9622A4-3B52-400F-8EBE-8857CED881BA}"/>
              </a:ext>
            </a:extLst>
          </p:cNvPr>
          <p:cNvGrpSpPr/>
          <p:nvPr/>
        </p:nvGrpSpPr>
        <p:grpSpPr>
          <a:xfrm>
            <a:off x="4627566" y="558118"/>
            <a:ext cx="6742999" cy="1319159"/>
            <a:chOff x="3660950" y="426546"/>
            <a:chExt cx="6742999" cy="1319159"/>
          </a:xfrm>
        </p:grpSpPr>
        <p:grpSp>
          <p:nvGrpSpPr>
            <p:cNvPr id="27" name="Group 26">
              <a:extLst>
                <a:ext uri="{FF2B5EF4-FFF2-40B4-BE49-F238E27FC236}">
                  <a16:creationId xmlns:a16="http://schemas.microsoft.com/office/drawing/2014/main" id="{4F67F9AA-399F-4AEC-A2D5-E98E8DDE9583}"/>
                </a:ext>
              </a:extLst>
            </p:cNvPr>
            <p:cNvGrpSpPr/>
            <p:nvPr/>
          </p:nvGrpSpPr>
          <p:grpSpPr>
            <a:xfrm>
              <a:off x="3660950" y="426546"/>
              <a:ext cx="2101149" cy="1319159"/>
              <a:chOff x="3660950" y="426546"/>
              <a:chExt cx="2101149" cy="1319159"/>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6" name="Group 25">
              <a:extLst>
                <a:ext uri="{FF2B5EF4-FFF2-40B4-BE49-F238E27FC236}">
                  <a16:creationId xmlns:a16="http://schemas.microsoft.com/office/drawing/2014/main" id="{46A584AD-128C-4E92-A004-692C2899187A}"/>
                </a:ext>
              </a:extLst>
            </p:cNvPr>
            <p:cNvGrpSpPr/>
            <p:nvPr/>
          </p:nvGrpSpPr>
          <p:grpSpPr>
            <a:xfrm>
              <a:off x="5208233" y="426546"/>
              <a:ext cx="2101149" cy="1319159"/>
              <a:chOff x="5045425" y="426546"/>
              <a:chExt cx="2101149" cy="1319159"/>
            </a:xfrm>
          </p:grpSpPr>
          <p:sp>
            <p:nvSpPr>
              <p:cNvPr id="20" name="Rectangle 1">
                <a:extLst>
                  <a:ext uri="{FF2B5EF4-FFF2-40B4-BE49-F238E27FC236}">
                    <a16:creationId xmlns:a16="http://schemas.microsoft.com/office/drawing/2014/main" id="{87F69DA0-C343-44B5-A16C-D3F50003B5D7}"/>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1" name="Rectangle 1">
                <a:extLst>
                  <a:ext uri="{FF2B5EF4-FFF2-40B4-BE49-F238E27FC236}">
                    <a16:creationId xmlns:a16="http://schemas.microsoft.com/office/drawing/2014/main" id="{D09B84C7-9E8C-4F32-82DA-145092721A5D}"/>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4" name="Group 3">
              <a:extLst>
                <a:ext uri="{FF2B5EF4-FFF2-40B4-BE49-F238E27FC236}">
                  <a16:creationId xmlns:a16="http://schemas.microsoft.com/office/drawing/2014/main" id="{C7EB0FE3-2AF3-4ACF-B863-689B39FDD744}"/>
                </a:ext>
              </a:extLst>
            </p:cNvPr>
            <p:cNvGrpSpPr/>
            <p:nvPr/>
          </p:nvGrpSpPr>
          <p:grpSpPr>
            <a:xfrm>
              <a:off x="6755516" y="426546"/>
              <a:ext cx="2101149" cy="1319159"/>
              <a:chOff x="6537675" y="426546"/>
              <a:chExt cx="2101149" cy="1319159"/>
            </a:xfrm>
          </p:grpSpPr>
          <p:sp>
            <p:nvSpPr>
              <p:cNvPr id="22" name="Rectangle 1">
                <a:extLst>
                  <a:ext uri="{FF2B5EF4-FFF2-40B4-BE49-F238E27FC236}">
                    <a16:creationId xmlns:a16="http://schemas.microsoft.com/office/drawing/2014/main" id="{AA15C799-8A19-4567-A68C-747D58D44F0D}"/>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0</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3" name="Rectangle 1">
                <a:extLst>
                  <a:ext uri="{FF2B5EF4-FFF2-40B4-BE49-F238E27FC236}">
                    <a16:creationId xmlns:a16="http://schemas.microsoft.com/office/drawing/2014/main" id="{F6C80056-1513-4F64-A2D3-16E3BDEE63B2}"/>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 name="Group 1">
              <a:extLst>
                <a:ext uri="{FF2B5EF4-FFF2-40B4-BE49-F238E27FC236}">
                  <a16:creationId xmlns:a16="http://schemas.microsoft.com/office/drawing/2014/main" id="{76A2477F-D5B1-4327-A846-B287A2D423ED}"/>
                </a:ext>
              </a:extLst>
            </p:cNvPr>
            <p:cNvGrpSpPr/>
            <p:nvPr/>
          </p:nvGrpSpPr>
          <p:grpSpPr>
            <a:xfrm>
              <a:off x="8302800" y="426546"/>
              <a:ext cx="2101149" cy="1319159"/>
              <a:chOff x="8302800" y="426546"/>
              <a:chExt cx="2101149" cy="1319159"/>
            </a:xfrm>
          </p:grpSpPr>
          <p:sp>
            <p:nvSpPr>
              <p:cNvPr id="24" name="Rectangle 1">
                <a:extLst>
                  <a:ext uri="{FF2B5EF4-FFF2-40B4-BE49-F238E27FC236}">
                    <a16:creationId xmlns:a16="http://schemas.microsoft.com/office/drawing/2014/main" id="{E213FF1B-2D28-4C44-ACF6-DB6D084FD44C}"/>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5" name="Rectangle 1">
                <a:extLst>
                  <a:ext uri="{FF2B5EF4-FFF2-40B4-BE49-F238E27FC236}">
                    <a16:creationId xmlns:a16="http://schemas.microsoft.com/office/drawing/2014/main" id="{BFA66D20-8125-4CA8-AE91-DF56E6C4E4BB}"/>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grpSp>
        <p:nvGrpSpPr>
          <p:cNvPr id="29" name="Group 28">
            <a:extLst>
              <a:ext uri="{FF2B5EF4-FFF2-40B4-BE49-F238E27FC236}">
                <a16:creationId xmlns:a16="http://schemas.microsoft.com/office/drawing/2014/main" id="{A2AA0FB9-83EB-4C75-97CB-F13D902B9989}"/>
              </a:ext>
            </a:extLst>
          </p:cNvPr>
          <p:cNvGrpSpPr/>
          <p:nvPr/>
        </p:nvGrpSpPr>
        <p:grpSpPr>
          <a:xfrm>
            <a:off x="4627566" y="3697261"/>
            <a:ext cx="6742999" cy="1319159"/>
            <a:chOff x="3660950" y="426546"/>
            <a:chExt cx="6742999" cy="1319159"/>
          </a:xfrm>
        </p:grpSpPr>
        <p:grpSp>
          <p:nvGrpSpPr>
            <p:cNvPr id="30" name="Group 29">
              <a:extLst>
                <a:ext uri="{FF2B5EF4-FFF2-40B4-BE49-F238E27FC236}">
                  <a16:creationId xmlns:a16="http://schemas.microsoft.com/office/drawing/2014/main" id="{ECA23565-D548-444E-B279-1FD73599A270}"/>
                </a:ext>
              </a:extLst>
            </p:cNvPr>
            <p:cNvGrpSpPr/>
            <p:nvPr/>
          </p:nvGrpSpPr>
          <p:grpSpPr>
            <a:xfrm>
              <a:off x="3660950" y="426546"/>
              <a:ext cx="2101149" cy="1319159"/>
              <a:chOff x="3660950" y="426546"/>
              <a:chExt cx="2101149" cy="1319159"/>
            </a:xfrm>
          </p:grpSpPr>
          <p:sp>
            <p:nvSpPr>
              <p:cNvPr id="40" name="Rectangle 1">
                <a:extLst>
                  <a:ext uri="{FF2B5EF4-FFF2-40B4-BE49-F238E27FC236}">
                    <a16:creationId xmlns:a16="http://schemas.microsoft.com/office/drawing/2014/main" id="{7A9DC3A8-0C64-449D-8EF5-24A6A60F5538}"/>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41" name="Rectangle 1">
                <a:extLst>
                  <a:ext uri="{FF2B5EF4-FFF2-40B4-BE49-F238E27FC236}">
                    <a16:creationId xmlns:a16="http://schemas.microsoft.com/office/drawing/2014/main" id="{90E146C2-A0DD-445C-A972-F3F33F594475}"/>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1" name="Group 30">
              <a:extLst>
                <a:ext uri="{FF2B5EF4-FFF2-40B4-BE49-F238E27FC236}">
                  <a16:creationId xmlns:a16="http://schemas.microsoft.com/office/drawing/2014/main" id="{351D3C3C-2A9D-4FAF-8093-00F7D118310B}"/>
                </a:ext>
              </a:extLst>
            </p:cNvPr>
            <p:cNvGrpSpPr/>
            <p:nvPr/>
          </p:nvGrpSpPr>
          <p:grpSpPr>
            <a:xfrm>
              <a:off x="5208233" y="426546"/>
              <a:ext cx="2101149" cy="1319159"/>
              <a:chOff x="5045425" y="426546"/>
              <a:chExt cx="2101149" cy="1319159"/>
            </a:xfrm>
          </p:grpSpPr>
          <p:sp>
            <p:nvSpPr>
              <p:cNvPr id="38" name="Rectangle 1">
                <a:extLst>
                  <a:ext uri="{FF2B5EF4-FFF2-40B4-BE49-F238E27FC236}">
                    <a16:creationId xmlns:a16="http://schemas.microsoft.com/office/drawing/2014/main" id="{DE3A4458-D417-40D6-8470-7C420DE9A31F}"/>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9" name="Rectangle 1">
                <a:extLst>
                  <a:ext uri="{FF2B5EF4-FFF2-40B4-BE49-F238E27FC236}">
                    <a16:creationId xmlns:a16="http://schemas.microsoft.com/office/drawing/2014/main" id="{F19715E3-33D7-4E50-92BB-B262EF438A79}"/>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2" name="Group 31">
              <a:extLst>
                <a:ext uri="{FF2B5EF4-FFF2-40B4-BE49-F238E27FC236}">
                  <a16:creationId xmlns:a16="http://schemas.microsoft.com/office/drawing/2014/main" id="{650690CF-0E7B-4D24-95EF-CDB7C774821B}"/>
                </a:ext>
              </a:extLst>
            </p:cNvPr>
            <p:cNvGrpSpPr/>
            <p:nvPr/>
          </p:nvGrpSpPr>
          <p:grpSpPr>
            <a:xfrm>
              <a:off x="6755516" y="426546"/>
              <a:ext cx="2101149" cy="1319159"/>
              <a:chOff x="6537675" y="426546"/>
              <a:chExt cx="2101149" cy="1319159"/>
            </a:xfrm>
          </p:grpSpPr>
          <p:sp>
            <p:nvSpPr>
              <p:cNvPr id="36" name="Rectangle 1">
                <a:extLst>
                  <a:ext uri="{FF2B5EF4-FFF2-40B4-BE49-F238E27FC236}">
                    <a16:creationId xmlns:a16="http://schemas.microsoft.com/office/drawing/2014/main" id="{7B9F8EE9-2C84-48A3-98CC-63E1F4421E32}"/>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19</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7" name="Rectangle 1">
                <a:extLst>
                  <a:ext uri="{FF2B5EF4-FFF2-40B4-BE49-F238E27FC236}">
                    <a16:creationId xmlns:a16="http://schemas.microsoft.com/office/drawing/2014/main" id="{098C2A04-638F-4B0B-92B4-5D4503B6B5B0}"/>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3" name="Group 32">
              <a:extLst>
                <a:ext uri="{FF2B5EF4-FFF2-40B4-BE49-F238E27FC236}">
                  <a16:creationId xmlns:a16="http://schemas.microsoft.com/office/drawing/2014/main" id="{31F0DB68-01DF-418E-827E-88BB544A2D4D}"/>
                </a:ext>
              </a:extLst>
            </p:cNvPr>
            <p:cNvGrpSpPr/>
            <p:nvPr/>
          </p:nvGrpSpPr>
          <p:grpSpPr>
            <a:xfrm>
              <a:off x="8302800" y="426546"/>
              <a:ext cx="2101149" cy="1319159"/>
              <a:chOff x="8302800" y="426546"/>
              <a:chExt cx="2101149" cy="1319159"/>
            </a:xfrm>
          </p:grpSpPr>
          <p:sp>
            <p:nvSpPr>
              <p:cNvPr id="34" name="Rectangle 1">
                <a:extLst>
                  <a:ext uri="{FF2B5EF4-FFF2-40B4-BE49-F238E27FC236}">
                    <a16:creationId xmlns:a16="http://schemas.microsoft.com/office/drawing/2014/main" id="{A220CC38-1732-4E14-9101-6950B4072B97}"/>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5" name="Rectangle 1">
                <a:extLst>
                  <a:ext uri="{FF2B5EF4-FFF2-40B4-BE49-F238E27FC236}">
                    <a16:creationId xmlns:a16="http://schemas.microsoft.com/office/drawing/2014/main" id="{75B347A9-E9A5-4DA9-8AD6-B00EBDA505B2}"/>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sp>
        <p:nvSpPr>
          <p:cNvPr id="42" name="Rectangle 1">
            <a:extLst>
              <a:ext uri="{FF2B5EF4-FFF2-40B4-BE49-F238E27FC236}">
                <a16:creationId xmlns:a16="http://schemas.microsoft.com/office/drawing/2014/main" id="{2D64BBEB-E533-4B1A-8C69-BCC2709D80F1}"/>
              </a:ext>
            </a:extLst>
          </p:cNvPr>
          <p:cNvSpPr>
            <a:spLocks noChangeArrowheads="1"/>
          </p:cNvSpPr>
          <p:nvPr/>
        </p:nvSpPr>
        <p:spPr bwMode="auto">
          <a:xfrm>
            <a:off x="3790432" y="92600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3" name="Rectangle 1">
            <a:extLst>
              <a:ext uri="{FF2B5EF4-FFF2-40B4-BE49-F238E27FC236}">
                <a16:creationId xmlns:a16="http://schemas.microsoft.com/office/drawing/2014/main" id="{775A62BE-AF9B-4CC8-B946-B0E131525D0E}"/>
              </a:ext>
            </a:extLst>
          </p:cNvPr>
          <p:cNvSpPr>
            <a:spLocks noChangeArrowheads="1"/>
          </p:cNvSpPr>
          <p:nvPr/>
        </p:nvSpPr>
        <p:spPr bwMode="auto">
          <a:xfrm>
            <a:off x="3765382" y="4079288"/>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4" name="Rectangle 1">
            <a:extLst>
              <a:ext uri="{FF2B5EF4-FFF2-40B4-BE49-F238E27FC236}">
                <a16:creationId xmlns:a16="http://schemas.microsoft.com/office/drawing/2014/main" id="{B06AA35D-4081-49C5-BD7C-D35B3A6E41A0}"/>
              </a:ext>
            </a:extLst>
          </p:cNvPr>
          <p:cNvSpPr>
            <a:spLocks noChangeArrowheads="1"/>
          </p:cNvSpPr>
          <p:nvPr/>
        </p:nvSpPr>
        <p:spPr bwMode="auto">
          <a:xfrm>
            <a:off x="5740400" y="211233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model selection &amp; fitting</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
        <p:nvSpPr>
          <p:cNvPr id="45" name="Rectangle 1">
            <a:extLst>
              <a:ext uri="{FF2B5EF4-FFF2-40B4-BE49-F238E27FC236}">
                <a16:creationId xmlns:a16="http://schemas.microsoft.com/office/drawing/2014/main" id="{DA4F97DF-F3A0-49FB-A9F2-13179F17E08D}"/>
              </a:ext>
            </a:extLst>
          </p:cNvPr>
          <p:cNvSpPr>
            <a:spLocks noChangeArrowheads="1"/>
          </p:cNvSpPr>
          <p:nvPr/>
        </p:nvSpPr>
        <p:spPr bwMode="auto">
          <a:xfrm>
            <a:off x="4775200" y="5265618"/>
            <a:ext cx="621030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prediction of </a:t>
            </a:r>
            <a:r>
              <a:rPr lang="en-SG" altLang="en-US" dirty="0">
                <a:solidFill>
                  <a:srgbClr val="000000"/>
                </a:solidFill>
                <a:latin typeface="Gotham Book" pitchFamily="50" charset="0"/>
                <a:cs typeface="Gotham Book" pitchFamily="50" charset="0"/>
              </a:rPr>
              <a:t>h</a:t>
            </a:r>
            <a:r>
              <a:rPr kumimoji="0" lang="en-SG" altLang="en-US" i="0" u="none" strike="noStrike" cap="none" normalizeH="0" baseline="0" dirty="0">
                <a:ln>
                  <a:noFill/>
                </a:ln>
                <a:solidFill>
                  <a:srgbClr val="000000"/>
                </a:solidFill>
                <a:effectLst/>
                <a:latin typeface="Gotham Book" pitchFamily="50" charset="0"/>
                <a:cs typeface="Gotham Book" pitchFamily="50" charset="0"/>
              </a:rPr>
              <a:t>ouse price to submit to </a:t>
            </a:r>
            <a:r>
              <a:rPr lang="en-SG" altLang="en-US" dirty="0">
                <a:solidFill>
                  <a:srgbClr val="000000"/>
                </a:solidFill>
                <a:latin typeface="Gotham Book" pitchFamily="50" charset="0"/>
                <a:cs typeface="Gotham Book" pitchFamily="50" charset="0"/>
              </a:rPr>
              <a:t>K</a:t>
            </a:r>
            <a:r>
              <a:rPr kumimoji="0" lang="en-SG" altLang="en-US" i="0" u="none" strike="noStrike" cap="none" normalizeH="0" baseline="0" dirty="0">
                <a:ln>
                  <a:noFill/>
                </a:ln>
                <a:solidFill>
                  <a:srgbClr val="000000"/>
                </a:solidFill>
                <a:effectLst/>
                <a:latin typeface="Gotham Book" pitchFamily="50" charset="0"/>
                <a:cs typeface="Gotham Book" pitchFamily="50" charset="0"/>
              </a:rPr>
              <a:t>aggle</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34789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30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EDA</a:t>
            </a:r>
          </a:p>
        </p:txBody>
      </p:sp>
      <p:pic>
        <p:nvPicPr>
          <p:cNvPr id="3" name="Picture 2">
            <a:extLst>
              <a:ext uri="{FF2B5EF4-FFF2-40B4-BE49-F238E27FC236}">
                <a16:creationId xmlns:a16="http://schemas.microsoft.com/office/drawing/2014/main" id="{280CF77A-DCB1-4264-A7FC-7E8A6AC19972}"/>
              </a:ext>
            </a:extLst>
          </p:cNvPr>
          <p:cNvPicPr>
            <a:picLocks noChangeAspect="1"/>
          </p:cNvPicPr>
          <p:nvPr/>
        </p:nvPicPr>
        <p:blipFill rotWithShape="1">
          <a:blip r:embed="rId3">
            <a:extLst>
              <a:ext uri="{28A0092B-C50C-407E-A947-70E740481C1C}">
                <a14:useLocalDpi xmlns:a14="http://schemas.microsoft.com/office/drawing/2010/main" val="0"/>
              </a:ext>
            </a:extLst>
          </a:blip>
          <a:srcRect l="5855" t="9243" r="13163" b="6503"/>
          <a:stretch/>
        </p:blipFill>
        <p:spPr>
          <a:xfrm>
            <a:off x="488753" y="2006824"/>
            <a:ext cx="3949734" cy="4109319"/>
          </a:xfrm>
          <a:prstGeom prst="rect">
            <a:avLst/>
          </a:prstGeom>
        </p:spPr>
      </p:pic>
      <p:pic>
        <p:nvPicPr>
          <p:cNvPr id="4" name="Picture 3">
            <a:extLst>
              <a:ext uri="{FF2B5EF4-FFF2-40B4-BE49-F238E27FC236}">
                <a16:creationId xmlns:a16="http://schemas.microsoft.com/office/drawing/2014/main" id="{3BA0D787-238C-415E-8311-24016BDEFFE8}"/>
              </a:ext>
            </a:extLst>
          </p:cNvPr>
          <p:cNvPicPr>
            <a:picLocks noChangeAspect="1"/>
          </p:cNvPicPr>
          <p:nvPr/>
        </p:nvPicPr>
        <p:blipFill rotWithShape="1">
          <a:blip r:embed="rId4"/>
          <a:srcRect l="18389" t="54315" r="11700" b="14929"/>
          <a:stretch/>
        </p:blipFill>
        <p:spPr>
          <a:xfrm>
            <a:off x="4783562" y="3006837"/>
            <a:ext cx="7191785" cy="2109291"/>
          </a:xfrm>
          <a:prstGeom prst="rect">
            <a:avLst/>
          </a:prstGeom>
        </p:spPr>
      </p:pic>
      <p:sp>
        <p:nvSpPr>
          <p:cNvPr id="25" name="Rectangle 1">
            <a:extLst>
              <a:ext uri="{FF2B5EF4-FFF2-40B4-BE49-F238E27FC236}">
                <a16:creationId xmlns:a16="http://schemas.microsoft.com/office/drawing/2014/main" id="{B8BF13E3-785E-468D-86EC-A85CC7CDAF92}"/>
              </a:ext>
            </a:extLst>
          </p:cNvPr>
          <p:cNvSpPr>
            <a:spLocks noChangeArrowheads="1"/>
          </p:cNvSpPr>
          <p:nvPr/>
        </p:nvSpPr>
        <p:spPr bwMode="auto">
          <a:xfrm>
            <a:off x="409201" y="6146665"/>
            <a:ext cx="4108838"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Correlation heatmap </a:t>
            </a:r>
            <a:r>
              <a:rPr lang="en-US" altLang="en-US" sz="1400" dirty="0">
                <a:solidFill>
                  <a:srgbClr val="000000"/>
                </a:solidFill>
                <a:latin typeface="Gotham Book" pitchFamily="50" charset="0"/>
                <a:cs typeface="Gotham Book" pitchFamily="50" charset="0"/>
              </a:rPr>
              <a:t>to eliminate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26" name="Rectangle 1">
            <a:extLst>
              <a:ext uri="{FF2B5EF4-FFF2-40B4-BE49-F238E27FC236}">
                <a16:creationId xmlns:a16="http://schemas.microsoft.com/office/drawing/2014/main" id="{4B0F936C-0D77-494E-9FF6-EAF4CCCC9A64}"/>
              </a:ext>
            </a:extLst>
          </p:cNvPr>
          <p:cNvSpPr>
            <a:spLocks noChangeArrowheads="1"/>
          </p:cNvSpPr>
          <p:nvPr/>
        </p:nvSpPr>
        <p:spPr bwMode="auto">
          <a:xfrm>
            <a:off x="6042391" y="5954561"/>
            <a:ext cx="4108838"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Plotting distribution histogram to eliminate skewed distributed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10450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94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1077575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FEATURES ENGINEERING</a:t>
            </a:r>
          </a:p>
        </p:txBody>
      </p:sp>
      <p:sp>
        <p:nvSpPr>
          <p:cNvPr id="25" name="Rectangle 1">
            <a:extLst>
              <a:ext uri="{FF2B5EF4-FFF2-40B4-BE49-F238E27FC236}">
                <a16:creationId xmlns:a16="http://schemas.microsoft.com/office/drawing/2014/main" id="{B8BF13E3-785E-468D-86EC-A85CC7CDAF92}"/>
              </a:ext>
            </a:extLst>
          </p:cNvPr>
          <p:cNvSpPr>
            <a:spLocks noChangeArrowheads="1"/>
          </p:cNvSpPr>
          <p:nvPr/>
        </p:nvSpPr>
        <p:spPr bwMode="auto">
          <a:xfrm>
            <a:off x="1828800" y="6210423"/>
            <a:ext cx="9232119" cy="41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Using Lasso to select top 15 +</a:t>
            </a:r>
            <a:r>
              <a:rPr kumimoji="0" lang="en-US" altLang="en-US" sz="1600" b="0" i="0" u="none" strike="noStrike" cap="none" normalizeH="0" baseline="0" dirty="0" err="1">
                <a:ln>
                  <a:noFill/>
                </a:ln>
                <a:solidFill>
                  <a:srgbClr val="000000"/>
                </a:solidFill>
                <a:effectLst/>
                <a:latin typeface="Gotham Book" pitchFamily="50" charset="0"/>
                <a:cs typeface="Gotham Book" pitchFamily="50" charset="0"/>
              </a:rPr>
              <a:t>ve</a:t>
            </a: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 &amp; -</a:t>
            </a:r>
            <a:r>
              <a:rPr kumimoji="0" lang="en-US" altLang="en-US" sz="1600" b="0" i="0" u="none" strike="noStrike" cap="none" normalizeH="0" baseline="0" dirty="0" err="1">
                <a:ln>
                  <a:noFill/>
                </a:ln>
                <a:solidFill>
                  <a:srgbClr val="000000"/>
                </a:solidFill>
                <a:effectLst/>
                <a:latin typeface="Gotham Book" pitchFamily="50" charset="0"/>
                <a:cs typeface="Gotham Book" pitchFamily="50" charset="0"/>
              </a:rPr>
              <a:t>ve</a:t>
            </a: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 coefficients as final variables for model selection</a:t>
            </a:r>
            <a:endParaRPr kumimoji="0" lang="en-US" altLang="en-US" sz="1600" b="0" i="0" u="none" strike="noStrike" cap="none" normalizeH="0" baseline="0" dirty="0">
              <a:ln>
                <a:noFill/>
              </a:ln>
              <a:solidFill>
                <a:schemeClr val="tx1"/>
              </a:solidFill>
              <a:effectLst/>
              <a:latin typeface="Gotham Book" pitchFamily="50" charset="0"/>
              <a:cs typeface="Gotham Book" pitchFamily="50" charset="0"/>
            </a:endParaRPr>
          </a:p>
        </p:txBody>
      </p:sp>
      <p:pic>
        <p:nvPicPr>
          <p:cNvPr id="10" name="Picture 9" descr="A close up of a logo&#10;&#10;Description automatically generated">
            <a:extLst>
              <a:ext uri="{FF2B5EF4-FFF2-40B4-BE49-F238E27FC236}">
                <a16:creationId xmlns:a16="http://schemas.microsoft.com/office/drawing/2014/main" id="{C2908F1F-7985-45DB-A644-B4DA8A8BE728}"/>
              </a:ext>
            </a:extLst>
          </p:cNvPr>
          <p:cNvPicPr>
            <a:picLocks noChangeAspect="1"/>
          </p:cNvPicPr>
          <p:nvPr/>
        </p:nvPicPr>
        <p:blipFill rotWithShape="1">
          <a:blip r:embed="rId3">
            <a:extLst>
              <a:ext uri="{28A0092B-C50C-407E-A947-70E740481C1C}">
                <a14:useLocalDpi xmlns:a14="http://schemas.microsoft.com/office/drawing/2010/main" val="0"/>
              </a:ext>
            </a:extLst>
          </a:blip>
          <a:srcRect l="2945" t="8842" r="7240" b="7415"/>
          <a:stretch/>
        </p:blipFill>
        <p:spPr>
          <a:xfrm>
            <a:off x="1619599" y="1808989"/>
            <a:ext cx="9441320" cy="4401434"/>
          </a:xfrm>
          <a:prstGeom prst="rect">
            <a:avLst/>
          </a:prstGeom>
        </p:spPr>
      </p:pic>
    </p:spTree>
    <p:extLst>
      <p:ext uri="{BB962C8B-B14F-4D97-AF65-F5344CB8AC3E}">
        <p14:creationId xmlns:p14="http://schemas.microsoft.com/office/powerpoint/2010/main" val="1468967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549</Words>
  <Application>Microsoft Office PowerPoint</Application>
  <PresentationFormat>Widescreen</PresentationFormat>
  <Paragraphs>144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Gotham Black</vt:lpstr>
      <vt:lpstr>Gotham Bold</vt:lpstr>
      <vt:lpstr>Gotham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Boon Jun</dc:creator>
  <cp:lastModifiedBy>Boon Jun</cp:lastModifiedBy>
  <cp:revision>16</cp:revision>
  <dcterms:created xsi:type="dcterms:W3CDTF">2020-01-16T14:03:40Z</dcterms:created>
  <dcterms:modified xsi:type="dcterms:W3CDTF">2020-01-17T06:50:38Z</dcterms:modified>
</cp:coreProperties>
</file>